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hZg92QO1znvdLBt8DiDtcwyzP6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34745F-95B0-4167-B457-0CC5F01DCB78}">
  <a:tblStyle styleId="{A634745F-95B0-4167-B457-0CC5F01DCB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/>
              <a:t>Boa noite pessoal, meu nome é Victor Cleber, e eu represento o time comercial da Insight cloud solutions. </a:t>
            </a:r>
            <a:br>
              <a:rPr lang="pt-BR" sz="1300"/>
            </a:br>
            <a:r>
              <a:rPr lang="pt-BR" sz="1300"/>
              <a:t>E a Insight cloud solutions </a:t>
            </a:r>
            <a:r>
              <a:rPr lang="pt-BR" sz="1400">
                <a:solidFill>
                  <a:schemeClr val="dk1"/>
                </a:solidFill>
              </a:rPr>
              <a:t>é</a:t>
            </a:r>
            <a:r>
              <a:rPr lang="pt-BR" sz="1300"/>
              <a:t> o grupo 2.</a:t>
            </a:r>
            <a:endParaRPr sz="1300"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3f8a56aab_2_1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Fizemos um raio x  da situação e listamos o seguinte: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O número de usuários será muito maior do que a infra atual pode suportar.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O alto custo alto de uma remodelagem da infra caso não seja feita por uma equipe especializada.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A </a:t>
            </a:r>
            <a:r>
              <a:rPr lang="pt-BR" sz="1200">
                <a:solidFill>
                  <a:srgbClr val="595959"/>
                </a:solidFill>
              </a:rPr>
              <a:t>arquitetura atual não é tolerante a falhas, não tem monitoramento, além de  estar usando um framework sem suporte e possuir falhas de segurança.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O tempo necessário para subir qq alteração no código fonte. Não encontramos nenhuma automação e nenhum sistema de  notificações.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" name="Google Shape;219;g1e3f8a56aab_2_16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0e0275fcd_3_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Baseado na necessidade de criar uma infraestrutura que suporte as exigências, nosso time técnico elencou algumas melhorias e redesenhou uma nova arquitetura usando os serviços da AWS.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Na lista de melhorias podemos ressaltar o seguinte: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Nós recomendamos uma atualização no framework, pq a aplicação está usando o framework dotnet Core 7.0 que já está para perder o suporte da Microsoft.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Recomendamos também segregar as contas da AWS e não usar a conta master para o trabalho diário. Por exemplo, criar uma conta de billing e outras contas individuais separadas por grupos. Sem esquecer de habilitar o MFA para todas elas.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Recomendamos o uso do WAF, segregação de redes com acesso público e privado, usar o serviço Parameter store da AWS para manter as informações sensíveis de forma segura.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Recomendamos automações através pipelines para mitigar o click ops.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Recomendamos monitorar e utilizar notificações automatizadas usando o SNS.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g2d0e0275fcd_3_23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1822c84d1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Agora eu vou passar a palavra para o nosso líder técnico André que vai detalhar a nossa proposta técnica, a automação na mudança de código, mostrar a aplicação em execução e falar do sucesso dos testes.</a:t>
            </a:r>
            <a:endParaRPr sz="1400"/>
          </a:p>
        </p:txBody>
      </p:sp>
      <p:sp>
        <p:nvSpPr>
          <p:cNvPr id="270" name="Google Shape;270;g2d1822c84d1_0_0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1822c84d1_0_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d1822c84d1_0_11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1822c84d1_0_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arquitetura proposta foi testada e o resultado foi o seguinte: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d1822c84d1_0_24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1822c84d1_0_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arquitetura proposta foi testada e o resultado foi o seguinte: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d1822c84d1_0_37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1822c84d1_7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arquitetura proposta foi testada e o resultado foi o seguinte: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2d1822c84d1_7_0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12e74835a_1_8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d12e74835a_1_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d12e74835a_1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d12e74835a_1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3f8a56aab_1_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Nós somos um time Ágil e agilidade significa entregar valor mais cedo para os nossos clientes.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Usamos melhores práticas já comprovadas para a implantação de projetos na nuvem. 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Nosso Departamento Comercial entende o seu problema e oferece o melhor custo benefício para a sua implantação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65430" rtl="0" algn="l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O nosso time Ágil identifica os melhores serviços AWS para atender a sua necessidade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88645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Nosso Time Técnico garante que o desenho da solução atende a sua necessidade ainda em homologação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86360" rtl="0" algn="l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Nosso time de sustentação garante a qualidade do seu serviço e apresenta pontos de melhorias mesmo após seu projeto em produção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1e3f8a56aab_1_3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0070C0"/>
                </a:solidFill>
              </a:rPr>
              <a:t>A Insight Cloud Solutions </a:t>
            </a:r>
            <a:r>
              <a:rPr lang="pt-BR" sz="1400">
                <a:solidFill>
                  <a:schemeClr val="dk1"/>
                </a:solidFill>
              </a:rPr>
              <a:t>é a melhor solução em serviços para a sua empresa na nuvem.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Nós capacitamos o seu negócio para crescer de forma exponencial com escalabilidade, performance, alta disponibilidade e segurança usando os serviços da Nuvem AWS.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Ainn. Mas vocês fazem tudo para nós?</a:t>
            </a:r>
            <a:br>
              <a:rPr lang="pt-BR"/>
            </a:br>
            <a:r>
              <a:rPr lang="pt-BR"/>
              <a:t>Vale ressaltar que a nossa solução não contempla licenciamento, assim a upper trends deve ficar responsável por qq licença de software que seja necessário para o projeto. Embora nós possamos migrar as suas licenças de Windows e SQL server para a nuvem  AWS impactando num custo mais baixo.</a:t>
            </a:r>
            <a:br>
              <a:rPr lang="pt-BR"/>
            </a:br>
            <a:r>
              <a:rPr lang="pt-BR"/>
              <a:t>A nossa proposta tb não inclui migrar sistemas ou dados legados de outros bancos de dados. O RDS já está lá.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nossa proposta tb não contempla outros serviços como power bi, big data, blockchain ou qq outra atividade que esteja fora do escopo.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2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12e74835a_1_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Sendo assim, o valor do investimento sera de…</a:t>
            </a:r>
            <a:endParaRPr/>
          </a:p>
        </p:txBody>
      </p:sp>
      <p:sp>
        <p:nvSpPr>
          <p:cNvPr id="369" name="Google Shape;369;g2d12e74835a_1_59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12e74835a_1_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Sendo assim, o valor do investimento sera de…</a:t>
            </a:r>
            <a:endParaRPr/>
          </a:p>
        </p:txBody>
      </p:sp>
      <p:sp>
        <p:nvSpPr>
          <p:cNvPr id="380" name="Google Shape;380;g2d12e74835a_1_9:notes"/>
          <p:cNvSpPr/>
          <p:nvPr>
            <p:ph idx="2" type="sldImg"/>
          </p:nvPr>
        </p:nvSpPr>
        <p:spPr>
          <a:xfrm>
            <a:off x="3810000" y="514350"/>
            <a:ext cx="4573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p4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Além de monitorarmos seu ambiente 24x7 o</a:t>
            </a:r>
            <a:r>
              <a:rPr lang="pt-BR"/>
              <a:t>ferecemos diversos planos de suporte de acordo com a sua necessidade.</a:t>
            </a:r>
            <a:br>
              <a:rPr lang="pt-BR"/>
            </a:br>
            <a:endParaRPr/>
          </a:p>
        </p:txBody>
      </p:sp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Esqueça o google para resolver problemas pontuais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Contrate nosso plano de mentoria de acordo com a sua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Possuímos uma abordagem direto ao ponto com planos diferenciados de acordo com o skill que você precisa.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 para concluir em nome do time da Insight Cloud Solutions </a:t>
            </a:r>
            <a:r>
              <a:rPr lang="pt-BR">
                <a:solidFill>
                  <a:schemeClr val="dk1"/>
                </a:solidFill>
              </a:rPr>
              <a:t>eu gostaria de agradecer a presença  </a:t>
            </a:r>
            <a:r>
              <a:rPr lang="pt-BR"/>
              <a:t>do pessoal da Upper Trends, da Cloud treinamentos e de todo mundo que de alguma forma está aqui querendo aprender.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Esperamos que a nossa apresentação tenham contribuído um pouco.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Obrigado pelo tempo de vocês e um grande abraço.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3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 quando você entende o problema e possível identificar áreas que  a nova solução deve atender os requisitos de Alta disponibilidade escalabilidade segurança, custo / benefício e agilidade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Tudo isso usando só diversos serviços da da Aws.</a:t>
            </a:r>
            <a:endParaRPr/>
          </a:p>
        </p:txBody>
      </p:sp>
      <p:sp>
        <p:nvSpPr>
          <p:cNvPr id="453" name="Google Shape;453;p1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p1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p1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A nossa missão </a:t>
            </a:r>
            <a:r>
              <a:rPr lang="pt-BR" sz="1400">
                <a:solidFill>
                  <a:schemeClr val="dk1"/>
                </a:solidFill>
              </a:rPr>
              <a:t>é</a:t>
            </a:r>
            <a:r>
              <a:rPr lang="pt-BR" sz="1300">
                <a:solidFill>
                  <a:schemeClr val="dk1"/>
                </a:solidFill>
              </a:rPr>
              <a:t> ajudar o seu negócio a melhorar o alinhamento dos seus objetivos usando as melhores tecnologias de nuvem.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</a:rPr>
              <a:t>Tudo isso nós fazemos através de um serviço diferenciado com comprometimento, ética, parceria e transparência em todos os entregáveis realizados pelo nosso time.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p1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p1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p1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p1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4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4" name="Google Shape;624;p2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p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p3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p3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p3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/>
              <a:t>Agora que vocês já conhecem um pouco da </a:t>
            </a:r>
            <a:r>
              <a:rPr lang="pt-BR" sz="1300">
                <a:solidFill>
                  <a:srgbClr val="0070C0"/>
                </a:solidFill>
              </a:rPr>
              <a:t>Insight Cloud Solutions,</a:t>
            </a:r>
            <a:r>
              <a:rPr lang="pt-BR" sz="1200">
                <a:solidFill>
                  <a:schemeClr val="dk1"/>
                </a:solidFill>
              </a:rPr>
              <a:t> eu vou tomar a liberdade de enumerar porque somos especialistas em soluções cloud.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Nós somos parceiros AWS, isso traz mais segurança para sua companhia.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Nós utilizamos um aproach consultivo, onde discutimos em parceria o melhor para você considerando custo / benefício.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Nós trabalhamos com contratos flexíveis no escopo e no custo pq utilizamos metodologias ágeis.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Nós oferecemos também um serviço gerenciado, onde o nosso time trabalha enquanto vocês focam no seu negócio.</a:t>
            </a:r>
            <a:endParaRPr sz="1200"/>
          </a:p>
        </p:txBody>
      </p:sp>
      <p:sp>
        <p:nvSpPr>
          <p:cNvPr id="85" name="Google Shape;85;p1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6" name="Google Shape;676;p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p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Como você pode ver nesse slide, a </a:t>
            </a:r>
            <a:r>
              <a:rPr lang="pt-BR" sz="1400">
                <a:solidFill>
                  <a:srgbClr val="0070C0"/>
                </a:solidFill>
              </a:rPr>
              <a:t>Insight Cloud Solutions</a:t>
            </a:r>
            <a:r>
              <a:rPr lang="pt-BR" sz="1400">
                <a:solidFill>
                  <a:schemeClr val="dk1"/>
                </a:solidFill>
              </a:rPr>
              <a:t> já ajudou diversas empresas na migração para a cloud ou na sustentação da infraestrutura usando os serviços da AWS.</a:t>
            </a:r>
            <a:endParaRPr sz="1400"/>
          </a:p>
        </p:txBody>
      </p:sp>
      <p:sp>
        <p:nvSpPr>
          <p:cNvPr id="118" name="Google Shape;118;p3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Mas nós só conseguimos fazer tudo isso pq temos um framework próprio de seis etapas que agrega as melhores práticas de mercado para prover a melhor solução de nuvem para você.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Primeiro nós te ouvimos e ajudamos a definir o problema e o seu objetivo.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Depois, partimos para selecionar os serviços da AWS com o melhor custo benefício para o seu negócio.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Com a lista dos serviços, podemos iniciar a implantação, monitoramento e a otimização do uso servicos.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Nós também adotamos o Well Architect Framework.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Tudo isso para garantir o </a:t>
            </a:r>
            <a:r>
              <a:rPr lang="pt-BR" sz="1400">
                <a:solidFill>
                  <a:schemeClr val="dk1"/>
                </a:solidFill>
              </a:rPr>
              <a:t>sucesso do seu negócio através dos serviços da AWS.</a:t>
            </a:r>
            <a:endParaRPr sz="1400"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400"/>
              <a:t>Antes de seguirmos com a apresentação, </a:t>
            </a:r>
            <a:r>
              <a:rPr lang="pt-BR" sz="1400">
                <a:solidFill>
                  <a:schemeClr val="dk1"/>
                </a:solidFill>
              </a:rPr>
              <a:t>agora eu vou falar um pouco sobre a Upper Trends até para validarmos se estamos na mesma página.</a:t>
            </a:r>
            <a:endParaRPr sz="1400"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Uma coisa que eu gostaria de ressaltar é que a trajetória de vocês é incrível e todo o time da Upper Trends esta de parabens.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/>
              <a:t>O time da Upper Trends conta com 9 colaboradores trabalhando em SP e BH e hoje contamos com a presença do leandro e da natalie.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200"/>
              <a:t>Mas agora a Upper trends tem um novo desafio.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/>
              <a:t>Recentemente, eles receberam </a:t>
            </a:r>
            <a:r>
              <a:rPr lang="pt-BR" sz="1200">
                <a:solidFill>
                  <a:schemeClr val="dk1"/>
                </a:solidFill>
              </a:rPr>
              <a:t>um aporte para escalar o seu negócio</a:t>
            </a:r>
            <a:r>
              <a:rPr lang="pt-BR" sz="1200"/>
              <a:t>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/>
              <a:t>Mas tem um porém: a aplicação deve ser resiliente o suficiente para suportar  </a:t>
            </a:r>
            <a:r>
              <a:rPr lang="pt-BR" sz="1200">
                <a:solidFill>
                  <a:schemeClr val="dk1"/>
                </a:solidFill>
              </a:rPr>
              <a:t>2 milhões 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</a:rPr>
              <a:t>usuários em 1 ano ou 1 milhão de acessos por dia.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/>
              <a:t>Então, nós fizemos uma imersão para entender as necessidades de negócio e de infraestrutura.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Este gráfico detalha a arquitetura atual suportando a aplicação.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Aqui nós temos aplicação .Net Core numa instância EC2 acessando o banco de dados e um bucket S3.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Mas de acordo com a equipe técnica, a aplicação apresentou lentidão.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Além da lentidão, constatou-se que a arquitetura não é tolerante a falhas, contrariando algumas das principais exigências dos investidores.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2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bg>
      <p:bgPr>
        <a:solidFill>
          <a:srgbClr val="F7F7F7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rgbClr val="F7F7F7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type="title"/>
          </p:nvPr>
        </p:nvSpPr>
        <p:spPr>
          <a:xfrm>
            <a:off x="6213728" y="924890"/>
            <a:ext cx="2314575" cy="894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" type="body"/>
          </p:nvPr>
        </p:nvSpPr>
        <p:spPr>
          <a:xfrm>
            <a:off x="1198270" y="2386877"/>
            <a:ext cx="9855200" cy="163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" name="Google Shape;2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/>
          <p:nvPr>
            <p:ph type="title"/>
          </p:nvPr>
        </p:nvSpPr>
        <p:spPr>
          <a:xfrm>
            <a:off x="6213728" y="924890"/>
            <a:ext cx="2314575" cy="894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2" type="body"/>
          </p:nvPr>
        </p:nvSpPr>
        <p:spPr>
          <a:xfrm>
            <a:off x="6518529" y="1809648"/>
            <a:ext cx="4020184" cy="400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" name="Google Shape;3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7F7F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" name="Google Shape;3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0" y="0"/>
            <a:ext cx="122047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0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" name="Google Shape;45;p40"/>
          <p:cNvSpPr txBox="1"/>
          <p:nvPr>
            <p:ph type="title"/>
          </p:nvPr>
        </p:nvSpPr>
        <p:spPr>
          <a:xfrm>
            <a:off x="6213728" y="924890"/>
            <a:ext cx="2314575" cy="894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6213728" y="924890"/>
            <a:ext cx="2314575" cy="894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1198270" y="2386877"/>
            <a:ext cx="9855200" cy="163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" name="Google Shape;11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comercial@insight.cloud.com.br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77.png"/><Relationship Id="rId20" Type="http://schemas.openxmlformats.org/officeDocument/2006/relationships/image" Target="../media/image60.png"/><Relationship Id="rId42" Type="http://schemas.openxmlformats.org/officeDocument/2006/relationships/image" Target="../media/image74.png"/><Relationship Id="rId41" Type="http://schemas.openxmlformats.org/officeDocument/2006/relationships/image" Target="../media/image81.png"/><Relationship Id="rId22" Type="http://schemas.openxmlformats.org/officeDocument/2006/relationships/image" Target="../media/image75.png"/><Relationship Id="rId44" Type="http://schemas.openxmlformats.org/officeDocument/2006/relationships/image" Target="../media/image97.png"/><Relationship Id="rId21" Type="http://schemas.openxmlformats.org/officeDocument/2006/relationships/image" Target="../media/image54.png"/><Relationship Id="rId43" Type="http://schemas.openxmlformats.org/officeDocument/2006/relationships/image" Target="../media/image86.png"/><Relationship Id="rId24" Type="http://schemas.openxmlformats.org/officeDocument/2006/relationships/image" Target="../media/image68.png"/><Relationship Id="rId46" Type="http://schemas.openxmlformats.org/officeDocument/2006/relationships/image" Target="../media/image87.png"/><Relationship Id="rId23" Type="http://schemas.openxmlformats.org/officeDocument/2006/relationships/image" Target="../media/image55.png"/><Relationship Id="rId4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Relationship Id="rId9" Type="http://schemas.openxmlformats.org/officeDocument/2006/relationships/image" Target="../media/image46.png"/><Relationship Id="rId26" Type="http://schemas.openxmlformats.org/officeDocument/2006/relationships/image" Target="../media/image61.png"/><Relationship Id="rId25" Type="http://schemas.openxmlformats.org/officeDocument/2006/relationships/image" Target="../media/image73.png"/><Relationship Id="rId47" Type="http://schemas.openxmlformats.org/officeDocument/2006/relationships/image" Target="../media/image107.png"/><Relationship Id="rId28" Type="http://schemas.openxmlformats.org/officeDocument/2006/relationships/image" Target="../media/image64.png"/><Relationship Id="rId27" Type="http://schemas.openxmlformats.org/officeDocument/2006/relationships/image" Target="../media/image76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29" Type="http://schemas.openxmlformats.org/officeDocument/2006/relationships/image" Target="../media/image82.png"/><Relationship Id="rId7" Type="http://schemas.openxmlformats.org/officeDocument/2006/relationships/image" Target="../media/image44.png"/><Relationship Id="rId8" Type="http://schemas.openxmlformats.org/officeDocument/2006/relationships/image" Target="../media/image50.png"/><Relationship Id="rId31" Type="http://schemas.openxmlformats.org/officeDocument/2006/relationships/image" Target="../media/image72.png"/><Relationship Id="rId30" Type="http://schemas.openxmlformats.org/officeDocument/2006/relationships/image" Target="../media/image79.png"/><Relationship Id="rId11" Type="http://schemas.openxmlformats.org/officeDocument/2006/relationships/image" Target="../media/image57.png"/><Relationship Id="rId33" Type="http://schemas.openxmlformats.org/officeDocument/2006/relationships/image" Target="../media/image67.png"/><Relationship Id="rId10" Type="http://schemas.openxmlformats.org/officeDocument/2006/relationships/image" Target="../media/image48.png"/><Relationship Id="rId32" Type="http://schemas.openxmlformats.org/officeDocument/2006/relationships/image" Target="../media/image70.png"/><Relationship Id="rId13" Type="http://schemas.openxmlformats.org/officeDocument/2006/relationships/image" Target="../media/image65.png"/><Relationship Id="rId35" Type="http://schemas.openxmlformats.org/officeDocument/2006/relationships/image" Target="../media/image69.png"/><Relationship Id="rId12" Type="http://schemas.openxmlformats.org/officeDocument/2006/relationships/image" Target="../media/image45.png"/><Relationship Id="rId34" Type="http://schemas.openxmlformats.org/officeDocument/2006/relationships/image" Target="../media/image66.png"/><Relationship Id="rId15" Type="http://schemas.openxmlformats.org/officeDocument/2006/relationships/image" Target="../media/image52.png"/><Relationship Id="rId37" Type="http://schemas.openxmlformats.org/officeDocument/2006/relationships/image" Target="../media/image19.png"/><Relationship Id="rId14" Type="http://schemas.openxmlformats.org/officeDocument/2006/relationships/image" Target="../media/image62.png"/><Relationship Id="rId36" Type="http://schemas.openxmlformats.org/officeDocument/2006/relationships/image" Target="../media/image78.png"/><Relationship Id="rId17" Type="http://schemas.openxmlformats.org/officeDocument/2006/relationships/image" Target="../media/image49.png"/><Relationship Id="rId39" Type="http://schemas.openxmlformats.org/officeDocument/2006/relationships/image" Target="../media/image71.png"/><Relationship Id="rId16" Type="http://schemas.openxmlformats.org/officeDocument/2006/relationships/image" Target="../media/image63.png"/><Relationship Id="rId38" Type="http://schemas.openxmlformats.org/officeDocument/2006/relationships/image" Target="../media/image80.png"/><Relationship Id="rId19" Type="http://schemas.openxmlformats.org/officeDocument/2006/relationships/image" Target="../media/image56.png"/><Relationship Id="rId18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1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9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8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8.png"/><Relationship Id="rId5" Type="http://schemas.openxmlformats.org/officeDocument/2006/relationships/image" Target="../media/image92.png"/><Relationship Id="rId6" Type="http://schemas.openxmlformats.org/officeDocument/2006/relationships/image" Target="../media/image91.png"/><Relationship Id="rId7" Type="http://schemas.openxmlformats.org/officeDocument/2006/relationships/image" Target="../media/image106.png"/><Relationship Id="rId8" Type="http://schemas.openxmlformats.org/officeDocument/2006/relationships/image" Target="../media/image85.png"/><Relationship Id="rId11" Type="http://schemas.openxmlformats.org/officeDocument/2006/relationships/image" Target="../media/image89.png"/><Relationship Id="rId10" Type="http://schemas.openxmlformats.org/officeDocument/2006/relationships/image" Target="../media/image9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3.png"/><Relationship Id="rId4" Type="http://schemas.openxmlformats.org/officeDocument/2006/relationships/image" Target="../media/image1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1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Relationship Id="rId4" Type="http://schemas.openxmlformats.org/officeDocument/2006/relationships/image" Target="../media/image21.png"/><Relationship Id="rId5" Type="http://schemas.openxmlformats.org/officeDocument/2006/relationships/image" Target="../media/image1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6.png"/><Relationship Id="rId4" Type="http://schemas.openxmlformats.org/officeDocument/2006/relationships/image" Target="../media/image102.jpg"/><Relationship Id="rId9" Type="http://schemas.openxmlformats.org/officeDocument/2006/relationships/image" Target="../media/image120.png"/><Relationship Id="rId5" Type="http://schemas.openxmlformats.org/officeDocument/2006/relationships/image" Target="../media/image111.png"/><Relationship Id="rId6" Type="http://schemas.openxmlformats.org/officeDocument/2006/relationships/image" Target="../media/image113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11" Type="http://schemas.openxmlformats.org/officeDocument/2006/relationships/image" Target="../media/image125.png"/><Relationship Id="rId10" Type="http://schemas.openxmlformats.org/officeDocument/2006/relationships/image" Target="../media/image127.png"/><Relationship Id="rId13" Type="http://schemas.openxmlformats.org/officeDocument/2006/relationships/image" Target="../media/image114.png"/><Relationship Id="rId12" Type="http://schemas.openxmlformats.org/officeDocument/2006/relationships/image" Target="../media/image109.png"/><Relationship Id="rId15" Type="http://schemas.openxmlformats.org/officeDocument/2006/relationships/image" Target="../media/image121.png"/><Relationship Id="rId14" Type="http://schemas.openxmlformats.org/officeDocument/2006/relationships/image" Target="../media/image118.png"/><Relationship Id="rId17" Type="http://schemas.openxmlformats.org/officeDocument/2006/relationships/image" Target="../media/image119.png"/><Relationship Id="rId16" Type="http://schemas.openxmlformats.org/officeDocument/2006/relationships/image" Target="../media/image117.png"/><Relationship Id="rId18" Type="http://schemas.openxmlformats.org/officeDocument/2006/relationships/image" Target="../media/image1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"/>
          <p:cNvGrpSpPr/>
          <p:nvPr/>
        </p:nvGrpSpPr>
        <p:grpSpPr>
          <a:xfrm>
            <a:off x="-6350" y="76200"/>
            <a:ext cx="12204700" cy="6858000"/>
            <a:chOff x="-6350" y="0"/>
            <a:chExt cx="12204700" cy="6858000"/>
          </a:xfrm>
        </p:grpSpPr>
        <p:pic>
          <p:nvPicPr>
            <p:cNvPr id="51" name="Google Shape;51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6350" y="0"/>
              <a:ext cx="12204700" cy="68579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2"/>
          <p:cNvSpPr txBox="1"/>
          <p:nvPr/>
        </p:nvSpPr>
        <p:spPr>
          <a:xfrm>
            <a:off x="2705001" y="5258475"/>
            <a:ext cx="6032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Bem-vindo à era da  Nuvem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4857795" y="6195634"/>
            <a:ext cx="17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02/05/2024</a:t>
            </a:r>
            <a:endParaRPr b="1" i="0" sz="24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5134852" y="3480425"/>
            <a:ext cx="117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pt-BR" sz="5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G2</a:t>
            </a:r>
            <a:endParaRPr b="1" i="0" sz="5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3f8a56aab_2_164"/>
          <p:cNvSpPr/>
          <p:nvPr/>
        </p:nvSpPr>
        <p:spPr>
          <a:xfrm rot="2700000">
            <a:off x="6260738" y="1658537"/>
            <a:ext cx="1027143" cy="2833235"/>
          </a:xfrm>
          <a:prstGeom prst="roundRect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1e3f8a56aab_2_164"/>
          <p:cNvSpPr/>
          <p:nvPr/>
        </p:nvSpPr>
        <p:spPr>
          <a:xfrm rot="-8100000">
            <a:off x="4930878" y="2990107"/>
            <a:ext cx="1027143" cy="2833235"/>
          </a:xfrm>
          <a:prstGeom prst="roundRect">
            <a:avLst>
              <a:gd fmla="val 50000" name="adj"/>
            </a:avLst>
          </a:prstGeom>
          <a:solidFill>
            <a:srgbClr val="005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e3f8a56aab_2_164"/>
          <p:cNvSpPr/>
          <p:nvPr/>
        </p:nvSpPr>
        <p:spPr>
          <a:xfrm rot="-2700000">
            <a:off x="4962164" y="1646285"/>
            <a:ext cx="1027143" cy="2924452"/>
          </a:xfrm>
          <a:prstGeom prst="roundRect">
            <a:avLst>
              <a:gd fmla="val 50000" name="adj"/>
            </a:avLst>
          </a:prstGeom>
          <a:solidFill>
            <a:srgbClr val="3FA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1e3f8a56aab_2_164"/>
          <p:cNvSpPr/>
          <p:nvPr/>
        </p:nvSpPr>
        <p:spPr>
          <a:xfrm rot="8100000">
            <a:off x="6229452" y="2911143"/>
            <a:ext cx="1027143" cy="2924452"/>
          </a:xfrm>
          <a:prstGeom prst="roundRect">
            <a:avLst>
              <a:gd fmla="val 50000" name="adj"/>
            </a:avLst>
          </a:prstGeom>
          <a:solidFill>
            <a:srgbClr val="0037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e3f8a56aab_2_164"/>
          <p:cNvSpPr/>
          <p:nvPr/>
        </p:nvSpPr>
        <p:spPr>
          <a:xfrm>
            <a:off x="5640840" y="3278880"/>
            <a:ext cx="908700" cy="90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e3f8a56aab_2_164"/>
          <p:cNvSpPr/>
          <p:nvPr/>
        </p:nvSpPr>
        <p:spPr>
          <a:xfrm>
            <a:off x="5845320" y="3466800"/>
            <a:ext cx="528685" cy="533101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1e3f8a56aab_2_164"/>
          <p:cNvGrpSpPr/>
          <p:nvPr/>
        </p:nvGrpSpPr>
        <p:grpSpPr>
          <a:xfrm>
            <a:off x="8727720" y="2764264"/>
            <a:ext cx="3216000" cy="913521"/>
            <a:chOff x="8105760" y="2046480"/>
            <a:chExt cx="3216000" cy="913521"/>
          </a:xfrm>
        </p:grpSpPr>
        <p:sp>
          <p:nvSpPr>
            <p:cNvPr id="228" name="Google Shape;228;g1e3f8a56aab_2_164"/>
            <p:cNvSpPr/>
            <p:nvPr/>
          </p:nvSpPr>
          <p:spPr>
            <a:xfrm>
              <a:off x="8105760" y="2046480"/>
              <a:ext cx="32160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Problema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1e3f8a56aab_2_164"/>
            <p:cNvSpPr/>
            <p:nvPr/>
          </p:nvSpPr>
          <p:spPr>
            <a:xfrm>
              <a:off x="8105760" y="2322801"/>
              <a:ext cx="3216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aplicação está num único servidor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framework desatualizado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usuário e senha expostos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g1e3f8a56aab_2_164"/>
          <p:cNvGrpSpPr/>
          <p:nvPr/>
        </p:nvGrpSpPr>
        <p:grpSpPr>
          <a:xfrm>
            <a:off x="8808496" y="5044735"/>
            <a:ext cx="2471029" cy="905053"/>
            <a:chOff x="8105760" y="4900800"/>
            <a:chExt cx="3216000" cy="905053"/>
          </a:xfrm>
        </p:grpSpPr>
        <p:sp>
          <p:nvSpPr>
            <p:cNvPr id="231" name="Google Shape;231;g1e3f8a56aab_2_164"/>
            <p:cNvSpPr/>
            <p:nvPr/>
          </p:nvSpPr>
          <p:spPr>
            <a:xfrm>
              <a:off x="8105760" y="4900800"/>
              <a:ext cx="32160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Problema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1e3f8a56aab_2_164"/>
            <p:cNvSpPr/>
            <p:nvPr/>
          </p:nvSpPr>
          <p:spPr>
            <a:xfrm>
              <a:off x="8105760" y="5168653"/>
              <a:ext cx="32160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alterações de código realizadas manualmente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3" name="Google Shape;233;g1e3f8a56aab_2_164"/>
          <p:cNvCxnSpPr/>
          <p:nvPr/>
        </p:nvCxnSpPr>
        <p:spPr>
          <a:xfrm>
            <a:off x="7620120" y="4399800"/>
            <a:ext cx="1107600" cy="797100"/>
          </a:xfrm>
          <a:prstGeom prst="bentConnector3">
            <a:avLst>
              <a:gd fmla="val 50005" name="adj1"/>
            </a:avLst>
          </a:prstGeom>
          <a:noFill/>
          <a:ln cap="flat" cmpd="sng" w="15825">
            <a:solidFill>
              <a:srgbClr val="003760"/>
            </a:solidFill>
            <a:prstDash val="dash"/>
            <a:miter lim="8000"/>
            <a:headEnd len="med" w="med" type="oval"/>
            <a:tailEnd len="med" w="med" type="oval"/>
          </a:ln>
        </p:spPr>
      </p:cxnSp>
      <p:grpSp>
        <p:nvGrpSpPr>
          <p:cNvPr id="234" name="Google Shape;234;g1e3f8a56aab_2_164"/>
          <p:cNvGrpSpPr/>
          <p:nvPr/>
        </p:nvGrpSpPr>
        <p:grpSpPr>
          <a:xfrm>
            <a:off x="42022" y="2705208"/>
            <a:ext cx="3222300" cy="964320"/>
            <a:chOff x="846360" y="2044800"/>
            <a:chExt cx="3222300" cy="964320"/>
          </a:xfrm>
        </p:grpSpPr>
        <p:sp>
          <p:nvSpPr>
            <p:cNvPr id="235" name="Google Shape;235;g1e3f8a56aab_2_164"/>
            <p:cNvSpPr/>
            <p:nvPr/>
          </p:nvSpPr>
          <p:spPr>
            <a:xfrm>
              <a:off x="846360" y="2044800"/>
              <a:ext cx="32223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Problema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1e3f8a56aab_2_164"/>
            <p:cNvSpPr/>
            <p:nvPr/>
          </p:nvSpPr>
          <p:spPr>
            <a:xfrm>
              <a:off x="846360" y="2371920"/>
              <a:ext cx="32223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aplicação rápida e não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tenha quedas quando começarem os primeiros acessos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7" name="Google Shape;237;g1e3f8a56aab_2_164"/>
          <p:cNvCxnSpPr/>
          <p:nvPr/>
        </p:nvCxnSpPr>
        <p:spPr>
          <a:xfrm>
            <a:off x="3368400" y="2867400"/>
            <a:ext cx="1285200" cy="553200"/>
          </a:xfrm>
          <a:prstGeom prst="bentConnector3">
            <a:avLst>
              <a:gd fmla="val 50000" name="adj1"/>
            </a:avLst>
          </a:prstGeom>
          <a:noFill/>
          <a:ln cap="flat" cmpd="sng" w="15825">
            <a:solidFill>
              <a:srgbClr val="3FAFFF"/>
            </a:solidFill>
            <a:prstDash val="dash"/>
            <a:miter lim="8000"/>
            <a:headEnd len="med" w="med" type="oval"/>
            <a:tailEnd len="med" w="med" type="oval"/>
          </a:ln>
        </p:spPr>
      </p:cxnSp>
      <p:cxnSp>
        <p:nvCxnSpPr>
          <p:cNvPr id="238" name="Google Shape;238;g1e3f8a56aab_2_164"/>
          <p:cNvCxnSpPr/>
          <p:nvPr/>
        </p:nvCxnSpPr>
        <p:spPr>
          <a:xfrm flipH="1">
            <a:off x="3453960" y="4347600"/>
            <a:ext cx="1149600" cy="707700"/>
          </a:xfrm>
          <a:prstGeom prst="bentConnector3">
            <a:avLst>
              <a:gd fmla="val 49995" name="adj1"/>
            </a:avLst>
          </a:prstGeom>
          <a:noFill/>
          <a:ln cap="flat" cmpd="sng" w="15825">
            <a:solidFill>
              <a:srgbClr val="005390"/>
            </a:solidFill>
            <a:prstDash val="dash"/>
            <a:miter lim="8000"/>
            <a:headEnd len="med" w="med" type="oval"/>
            <a:tailEnd len="med" w="med" type="oval"/>
          </a:ln>
        </p:spPr>
      </p:cxnSp>
      <p:grpSp>
        <p:nvGrpSpPr>
          <p:cNvPr id="239" name="Google Shape;239;g1e3f8a56aab_2_164"/>
          <p:cNvGrpSpPr/>
          <p:nvPr/>
        </p:nvGrpSpPr>
        <p:grpSpPr>
          <a:xfrm>
            <a:off x="118608" y="4904772"/>
            <a:ext cx="3222300" cy="888120"/>
            <a:chOff x="846360" y="4794960"/>
            <a:chExt cx="3222300" cy="888120"/>
          </a:xfrm>
        </p:grpSpPr>
        <p:sp>
          <p:nvSpPr>
            <p:cNvPr id="240" name="Google Shape;240;g1e3f8a56aab_2_164"/>
            <p:cNvSpPr/>
            <p:nvPr/>
          </p:nvSpPr>
          <p:spPr>
            <a:xfrm>
              <a:off x="846360" y="4794960"/>
              <a:ext cx="32223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Problema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1e3f8a56aab_2_164"/>
            <p:cNvSpPr/>
            <p:nvPr/>
          </p:nvSpPr>
          <p:spPr>
            <a:xfrm>
              <a:off x="846360" y="5045880"/>
              <a:ext cx="32223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migrar para uma arquitetura nova vai aumentar os custos</a:t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2" name="Google Shape;242;g1e3f8a56aab_2_164"/>
          <p:cNvCxnSpPr/>
          <p:nvPr/>
        </p:nvCxnSpPr>
        <p:spPr>
          <a:xfrm flipH="1" rot="10800000">
            <a:off x="7497000" y="3039240"/>
            <a:ext cx="1141200" cy="326400"/>
          </a:xfrm>
          <a:prstGeom prst="bentConnector3">
            <a:avLst>
              <a:gd fmla="val 50000" name="adj1"/>
            </a:avLst>
          </a:prstGeom>
          <a:noFill/>
          <a:ln cap="flat" cmpd="sng" w="15825">
            <a:solidFill>
              <a:srgbClr val="0070C0"/>
            </a:solidFill>
            <a:prstDash val="dash"/>
            <a:miter lim="8000"/>
            <a:headEnd len="med" w="med" type="oval"/>
            <a:tailEnd len="med" w="med" type="oval"/>
          </a:ln>
        </p:spPr>
      </p:cxnSp>
      <p:sp>
        <p:nvSpPr>
          <p:cNvPr id="243" name="Google Shape;243;g1e3f8a56aab_2_164"/>
          <p:cNvSpPr/>
          <p:nvPr/>
        </p:nvSpPr>
        <p:spPr>
          <a:xfrm rot="9908483">
            <a:off x="4505188" y="5027294"/>
            <a:ext cx="368935" cy="313340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1e3f8a56aab_2_164"/>
          <p:cNvSpPr/>
          <p:nvPr/>
        </p:nvSpPr>
        <p:spPr>
          <a:xfrm>
            <a:off x="7378320" y="2050320"/>
            <a:ext cx="476630" cy="485771"/>
          </a:xfrm>
          <a:custGeom>
            <a:rect b="b" l="l" r="r" t="t"/>
            <a:pathLst>
              <a:path extrusionOk="0" h="3965475" w="389085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e3f8a56aab_2_164"/>
          <p:cNvSpPr/>
          <p:nvPr/>
        </p:nvSpPr>
        <p:spPr>
          <a:xfrm rot="2643649">
            <a:off x="4555729" y="2028597"/>
            <a:ext cx="200916" cy="513849"/>
          </a:xfrm>
          <a:custGeom>
            <a:rect b="b" l="l" r="r" t="t"/>
            <a:pathLst>
              <a:path extrusionOk="0" h="4764557" w="1862952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e3f8a56aab_2_164"/>
          <p:cNvSpPr/>
          <p:nvPr/>
        </p:nvSpPr>
        <p:spPr>
          <a:xfrm>
            <a:off x="7338480" y="4947360"/>
            <a:ext cx="421200" cy="421200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e3f8a56aab_2_164"/>
          <p:cNvSpPr/>
          <p:nvPr/>
        </p:nvSpPr>
        <p:spPr>
          <a:xfrm rot="-2700000">
            <a:off x="6597612" y="2597741"/>
            <a:ext cx="1095874" cy="33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Falhas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e3f8a56aab_2_164"/>
          <p:cNvSpPr/>
          <p:nvPr/>
        </p:nvSpPr>
        <p:spPr>
          <a:xfrm rot="2700000">
            <a:off x="4679018" y="2669165"/>
            <a:ext cx="1095874" cy="33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Lentidão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e3f8a56aab_2_164"/>
          <p:cNvSpPr/>
          <p:nvPr/>
        </p:nvSpPr>
        <p:spPr>
          <a:xfrm rot="-2700000">
            <a:off x="4611714" y="4376299"/>
            <a:ext cx="1399223" cy="33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1e3f8a56aab_2_164"/>
          <p:cNvSpPr/>
          <p:nvPr/>
        </p:nvSpPr>
        <p:spPr>
          <a:xfrm rot="2700000">
            <a:off x="6434138" y="4389725"/>
            <a:ext cx="1095874" cy="333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Ops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1e3f8a56aab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050" y="3418367"/>
            <a:ext cx="636789" cy="6220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e3f8a56aab_2_164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RAIO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e3f8a56aab_2_164"/>
          <p:cNvSpPr txBox="1"/>
          <p:nvPr/>
        </p:nvSpPr>
        <p:spPr>
          <a:xfrm>
            <a:off x="612000" y="1128875"/>
            <a:ext cx="3244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1" i="0" sz="40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e3f8a56aab_2_164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10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1e3f8a56aab_2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0e0275fcd_3_23"/>
          <p:cNvSpPr/>
          <p:nvPr/>
        </p:nvSpPr>
        <p:spPr>
          <a:xfrm>
            <a:off x="4471175" y="2408525"/>
            <a:ext cx="7178100" cy="2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Segurança    &gt; </a:t>
            </a:r>
            <a:r>
              <a:rPr b="0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usuário e senha expostos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Contas AWS &gt; </a:t>
            </a:r>
            <a:r>
              <a:rPr b="0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Segregação de contas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Framework   &gt; </a:t>
            </a:r>
            <a:r>
              <a:rPr b="0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Upgrade de Framework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Automação   &gt; </a:t>
            </a:r>
            <a:r>
              <a:rPr b="0" i="0" lang="pt-BR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Git hub Actions + Terraform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d0e0275fcd_3_23"/>
          <p:cNvSpPr/>
          <p:nvPr/>
        </p:nvSpPr>
        <p:spPr>
          <a:xfrm rot="9908483">
            <a:off x="4505188" y="5027294"/>
            <a:ext cx="368935" cy="313340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2d0e0275fcd_3_23"/>
          <p:cNvSpPr/>
          <p:nvPr/>
        </p:nvSpPr>
        <p:spPr>
          <a:xfrm>
            <a:off x="7338480" y="4947360"/>
            <a:ext cx="421200" cy="421200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d0e0275fcd_3_23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MELHORIAS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d0e0275fcd_3_23"/>
          <p:cNvSpPr txBox="1"/>
          <p:nvPr/>
        </p:nvSpPr>
        <p:spPr>
          <a:xfrm>
            <a:off x="612000" y="1128875"/>
            <a:ext cx="3783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IDENTIFICADAS</a:t>
            </a:r>
            <a:endParaRPr b="1" i="0" sz="40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2d0e0275fcd_3_23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11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2d0e0275fcd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d0e0275fcd_3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42956" y="2141327"/>
            <a:ext cx="4675113" cy="31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1822c84d1_0_0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ARQUITETURA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d1822c84d1_0_0"/>
          <p:cNvSpPr txBox="1"/>
          <p:nvPr>
            <p:ph type="title"/>
          </p:nvPr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PROPOSTA</a:t>
            </a:r>
            <a:endParaRPr sz="4000"/>
          </a:p>
        </p:txBody>
      </p:sp>
      <p:sp>
        <p:nvSpPr>
          <p:cNvPr id="274" name="Google Shape;274;g2d1822c84d1_0_0"/>
          <p:cNvSpPr txBox="1"/>
          <p:nvPr/>
        </p:nvSpPr>
        <p:spPr>
          <a:xfrm>
            <a:off x="5878150" y="514800"/>
            <a:ext cx="5771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https://oficina17.taskhere.com.br/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2d1822c84d1_0_0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12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24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d1822c84d1_0_0" title="Diagrama Oficina 17 Grupo2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000" y="1220425"/>
            <a:ext cx="8793349" cy="55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g2d1822c84d1_0_11"/>
          <p:cNvGrpSpPr/>
          <p:nvPr/>
        </p:nvGrpSpPr>
        <p:grpSpPr>
          <a:xfrm>
            <a:off x="1089002" y="1656146"/>
            <a:ext cx="6049595" cy="3671461"/>
            <a:chOff x="1089002" y="2113346"/>
            <a:chExt cx="6049595" cy="3671461"/>
          </a:xfrm>
        </p:grpSpPr>
        <p:sp>
          <p:nvSpPr>
            <p:cNvPr id="282" name="Google Shape;282;g2d1822c84d1_0_11"/>
            <p:cNvSpPr/>
            <p:nvPr/>
          </p:nvSpPr>
          <p:spPr>
            <a:xfrm>
              <a:off x="1089002" y="5337132"/>
              <a:ext cx="314959" cy="447675"/>
            </a:xfrm>
            <a:custGeom>
              <a:rect b="b" l="l" r="r" t="t"/>
              <a:pathLst>
                <a:path extrusionOk="0" h="447675" w="314959">
                  <a:moveTo>
                    <a:pt x="157260" y="0"/>
                  </a:moveTo>
                  <a:lnTo>
                    <a:pt x="107607" y="8094"/>
                  </a:lnTo>
                  <a:lnTo>
                    <a:pt x="64444" y="30622"/>
                  </a:lnTo>
                  <a:lnTo>
                    <a:pt x="30382" y="64956"/>
                  </a:lnTo>
                  <a:lnTo>
                    <a:pt x="8030" y="108463"/>
                  </a:lnTo>
                  <a:lnTo>
                    <a:pt x="0" y="158514"/>
                  </a:lnTo>
                  <a:lnTo>
                    <a:pt x="4647" y="196772"/>
                  </a:lnTo>
                  <a:lnTo>
                    <a:pt x="17836" y="231638"/>
                  </a:lnTo>
                  <a:lnTo>
                    <a:pt x="38442" y="262022"/>
                  </a:lnTo>
                  <a:lnTo>
                    <a:pt x="65232" y="286749"/>
                  </a:lnTo>
                  <a:lnTo>
                    <a:pt x="65117" y="287297"/>
                  </a:lnTo>
                  <a:lnTo>
                    <a:pt x="64925" y="287683"/>
                  </a:lnTo>
                  <a:lnTo>
                    <a:pt x="64925" y="440919"/>
                  </a:lnTo>
                  <a:lnTo>
                    <a:pt x="66773" y="444102"/>
                  </a:lnTo>
                  <a:lnTo>
                    <a:pt x="69695" y="445809"/>
                  </a:lnTo>
                  <a:lnTo>
                    <a:pt x="72701" y="447517"/>
                  </a:lnTo>
                  <a:lnTo>
                    <a:pt x="76320" y="447517"/>
                  </a:lnTo>
                  <a:lnTo>
                    <a:pt x="79325" y="445809"/>
                  </a:lnTo>
                  <a:lnTo>
                    <a:pt x="122653" y="420736"/>
                  </a:lnTo>
                  <a:lnTo>
                    <a:pt x="84102" y="420736"/>
                  </a:lnTo>
                  <a:lnTo>
                    <a:pt x="84102" y="298782"/>
                  </a:lnTo>
                  <a:lnTo>
                    <a:pt x="249602" y="298782"/>
                  </a:lnTo>
                  <a:lnTo>
                    <a:pt x="249602" y="297699"/>
                  </a:lnTo>
                  <a:lnTo>
                    <a:pt x="157260" y="297699"/>
                  </a:lnTo>
                  <a:lnTo>
                    <a:pt x="113690" y="290594"/>
                  </a:lnTo>
                  <a:lnTo>
                    <a:pt x="75812" y="270820"/>
                  </a:lnTo>
                  <a:lnTo>
                    <a:pt x="45919" y="240688"/>
                  </a:lnTo>
                  <a:lnTo>
                    <a:pt x="26302" y="202508"/>
                  </a:lnTo>
                  <a:lnTo>
                    <a:pt x="19253" y="158591"/>
                  </a:lnTo>
                  <a:lnTo>
                    <a:pt x="26302" y="114672"/>
                  </a:lnTo>
                  <a:lnTo>
                    <a:pt x="45919" y="76492"/>
                  </a:lnTo>
                  <a:lnTo>
                    <a:pt x="75812" y="46360"/>
                  </a:lnTo>
                  <a:lnTo>
                    <a:pt x="113690" y="26588"/>
                  </a:lnTo>
                  <a:lnTo>
                    <a:pt x="157260" y="19483"/>
                  </a:lnTo>
                  <a:lnTo>
                    <a:pt x="228756" y="19483"/>
                  </a:lnTo>
                  <a:lnTo>
                    <a:pt x="206924" y="8094"/>
                  </a:lnTo>
                  <a:lnTo>
                    <a:pt x="157260" y="0"/>
                  </a:lnTo>
                  <a:close/>
                </a:path>
                <a:path extrusionOk="0" h="447675" w="314959">
                  <a:moveTo>
                    <a:pt x="195792" y="400708"/>
                  </a:moveTo>
                  <a:lnTo>
                    <a:pt x="157260" y="400708"/>
                  </a:lnTo>
                  <a:lnTo>
                    <a:pt x="236666" y="446663"/>
                  </a:lnTo>
                  <a:lnTo>
                    <a:pt x="238360" y="447129"/>
                  </a:lnTo>
                  <a:lnTo>
                    <a:pt x="241673" y="447129"/>
                  </a:lnTo>
                  <a:lnTo>
                    <a:pt x="249602" y="420736"/>
                  </a:lnTo>
                  <a:lnTo>
                    <a:pt x="230271" y="420736"/>
                  </a:lnTo>
                  <a:lnTo>
                    <a:pt x="195792" y="400708"/>
                  </a:lnTo>
                  <a:close/>
                </a:path>
                <a:path extrusionOk="0" h="447675" w="314959">
                  <a:moveTo>
                    <a:pt x="159031" y="379438"/>
                  </a:moveTo>
                  <a:lnTo>
                    <a:pt x="155412" y="379438"/>
                  </a:lnTo>
                  <a:lnTo>
                    <a:pt x="152413" y="381146"/>
                  </a:lnTo>
                  <a:lnTo>
                    <a:pt x="84102" y="420736"/>
                  </a:lnTo>
                  <a:lnTo>
                    <a:pt x="122653" y="420736"/>
                  </a:lnTo>
                  <a:lnTo>
                    <a:pt x="157260" y="400708"/>
                  </a:lnTo>
                  <a:lnTo>
                    <a:pt x="195792" y="400708"/>
                  </a:lnTo>
                  <a:lnTo>
                    <a:pt x="162037" y="381146"/>
                  </a:lnTo>
                  <a:lnTo>
                    <a:pt x="159031" y="379438"/>
                  </a:lnTo>
                  <a:close/>
                </a:path>
                <a:path extrusionOk="0" h="447675" w="314959">
                  <a:moveTo>
                    <a:pt x="230271" y="420691"/>
                  </a:moveTo>
                  <a:close/>
                </a:path>
                <a:path extrusionOk="0" h="447675" w="314959">
                  <a:moveTo>
                    <a:pt x="249602" y="298782"/>
                  </a:moveTo>
                  <a:lnTo>
                    <a:pt x="230271" y="298782"/>
                  </a:lnTo>
                  <a:lnTo>
                    <a:pt x="230348" y="420736"/>
                  </a:lnTo>
                  <a:lnTo>
                    <a:pt x="249602" y="420736"/>
                  </a:lnTo>
                  <a:lnTo>
                    <a:pt x="249602" y="298782"/>
                  </a:lnTo>
                  <a:close/>
                </a:path>
                <a:path extrusionOk="0" h="447675" w="314959">
                  <a:moveTo>
                    <a:pt x="230271" y="298782"/>
                  </a:moveTo>
                  <a:lnTo>
                    <a:pt x="84102" y="298782"/>
                  </a:lnTo>
                  <a:lnTo>
                    <a:pt x="101043" y="306558"/>
                  </a:lnTo>
                  <a:lnTo>
                    <a:pt x="118967" y="312311"/>
                  </a:lnTo>
                  <a:lnTo>
                    <a:pt x="137728" y="315880"/>
                  </a:lnTo>
                  <a:lnTo>
                    <a:pt x="157183" y="317106"/>
                  </a:lnTo>
                  <a:lnTo>
                    <a:pt x="176672" y="315880"/>
                  </a:lnTo>
                  <a:lnTo>
                    <a:pt x="195432" y="312311"/>
                  </a:lnTo>
                  <a:lnTo>
                    <a:pt x="213340" y="306558"/>
                  </a:lnTo>
                  <a:lnTo>
                    <a:pt x="230271" y="298782"/>
                  </a:lnTo>
                  <a:close/>
                </a:path>
                <a:path extrusionOk="0" h="447675" w="314959">
                  <a:moveTo>
                    <a:pt x="228756" y="19483"/>
                  </a:moveTo>
                  <a:lnTo>
                    <a:pt x="157260" y="19483"/>
                  </a:lnTo>
                  <a:lnTo>
                    <a:pt x="200833" y="26588"/>
                  </a:lnTo>
                  <a:lnTo>
                    <a:pt x="238712" y="46360"/>
                  </a:lnTo>
                  <a:lnTo>
                    <a:pt x="268606" y="76492"/>
                  </a:lnTo>
                  <a:lnTo>
                    <a:pt x="288222" y="114672"/>
                  </a:lnTo>
                  <a:lnTo>
                    <a:pt x="295270" y="158591"/>
                  </a:lnTo>
                  <a:lnTo>
                    <a:pt x="288259" y="202508"/>
                  </a:lnTo>
                  <a:lnTo>
                    <a:pt x="268661" y="240688"/>
                  </a:lnTo>
                  <a:lnTo>
                    <a:pt x="238767" y="270820"/>
                  </a:lnTo>
                  <a:lnTo>
                    <a:pt x="200870" y="290594"/>
                  </a:lnTo>
                  <a:lnTo>
                    <a:pt x="157260" y="297699"/>
                  </a:lnTo>
                  <a:lnTo>
                    <a:pt x="249602" y="297699"/>
                  </a:lnTo>
                  <a:lnTo>
                    <a:pt x="249563" y="287683"/>
                  </a:lnTo>
                  <a:lnTo>
                    <a:pt x="249371" y="287297"/>
                  </a:lnTo>
                  <a:lnTo>
                    <a:pt x="249385" y="286749"/>
                  </a:lnTo>
                  <a:lnTo>
                    <a:pt x="276191" y="261986"/>
                  </a:lnTo>
                  <a:lnTo>
                    <a:pt x="296768" y="231627"/>
                  </a:lnTo>
                  <a:lnTo>
                    <a:pt x="309953" y="196770"/>
                  </a:lnTo>
                  <a:lnTo>
                    <a:pt x="314601" y="158514"/>
                  </a:lnTo>
                  <a:lnTo>
                    <a:pt x="306562" y="108463"/>
                  </a:lnTo>
                  <a:lnTo>
                    <a:pt x="284192" y="64956"/>
                  </a:lnTo>
                  <a:lnTo>
                    <a:pt x="250107" y="30622"/>
                  </a:lnTo>
                  <a:lnTo>
                    <a:pt x="228756" y="19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3" name="Google Shape;283;g2d1822c84d1_0_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1996" y="5400708"/>
              <a:ext cx="188532" cy="19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g2d1822c84d1_0_11"/>
            <p:cNvSpPr/>
            <p:nvPr/>
          </p:nvSpPr>
          <p:spPr>
            <a:xfrm>
              <a:off x="6636947" y="2113346"/>
              <a:ext cx="501650" cy="322580"/>
            </a:xfrm>
            <a:custGeom>
              <a:rect b="b" l="l" r="r" t="t"/>
              <a:pathLst>
                <a:path extrusionOk="0" h="322580" w="501650">
                  <a:moveTo>
                    <a:pt x="132353" y="260350"/>
                  </a:moveTo>
                  <a:lnTo>
                    <a:pt x="110702" y="260350"/>
                  </a:lnTo>
                  <a:lnTo>
                    <a:pt x="111800" y="267970"/>
                  </a:lnTo>
                  <a:lnTo>
                    <a:pt x="115179" y="275590"/>
                  </a:lnTo>
                  <a:lnTo>
                    <a:pt x="154388" y="292100"/>
                  </a:lnTo>
                  <a:lnTo>
                    <a:pt x="155486" y="299720"/>
                  </a:lnTo>
                  <a:lnTo>
                    <a:pt x="198087" y="322580"/>
                  </a:lnTo>
                  <a:lnTo>
                    <a:pt x="204976" y="320040"/>
                  </a:lnTo>
                  <a:lnTo>
                    <a:pt x="211310" y="317500"/>
                  </a:lnTo>
                  <a:lnTo>
                    <a:pt x="216923" y="312420"/>
                  </a:lnTo>
                  <a:lnTo>
                    <a:pt x="225926" y="303530"/>
                  </a:lnTo>
                  <a:lnTo>
                    <a:pt x="185825" y="303530"/>
                  </a:lnTo>
                  <a:lnTo>
                    <a:pt x="179910" y="297180"/>
                  </a:lnTo>
                  <a:lnTo>
                    <a:pt x="176440" y="292100"/>
                  </a:lnTo>
                  <a:lnTo>
                    <a:pt x="175283" y="287020"/>
                  </a:lnTo>
                  <a:lnTo>
                    <a:pt x="176440" y="280670"/>
                  </a:lnTo>
                  <a:lnTo>
                    <a:pt x="179910" y="275590"/>
                  </a:lnTo>
                  <a:lnTo>
                    <a:pt x="183782" y="271780"/>
                  </a:lnTo>
                  <a:lnTo>
                    <a:pt x="147291" y="271780"/>
                  </a:lnTo>
                  <a:lnTo>
                    <a:pt x="141251" y="270510"/>
                  </a:lnTo>
                  <a:lnTo>
                    <a:pt x="136055" y="266700"/>
                  </a:lnTo>
                  <a:lnTo>
                    <a:pt x="132584" y="261620"/>
                  </a:lnTo>
                  <a:lnTo>
                    <a:pt x="132353" y="260350"/>
                  </a:lnTo>
                  <a:close/>
                </a:path>
                <a:path extrusionOk="0" h="322580" w="501650">
                  <a:moveTo>
                    <a:pt x="258970" y="299720"/>
                  </a:moveTo>
                  <a:lnTo>
                    <a:pt x="229093" y="299720"/>
                  </a:lnTo>
                  <a:lnTo>
                    <a:pt x="240073" y="311150"/>
                  </a:lnTo>
                  <a:lnTo>
                    <a:pt x="245737" y="316230"/>
                  </a:lnTo>
                  <a:lnTo>
                    <a:pt x="252088" y="318770"/>
                  </a:lnTo>
                  <a:lnTo>
                    <a:pt x="258961" y="321310"/>
                  </a:lnTo>
                  <a:lnTo>
                    <a:pt x="273466" y="321310"/>
                  </a:lnTo>
                  <a:lnTo>
                    <a:pt x="280362" y="318770"/>
                  </a:lnTo>
                  <a:lnTo>
                    <a:pt x="286722" y="316230"/>
                  </a:lnTo>
                  <a:lnTo>
                    <a:pt x="292387" y="311150"/>
                  </a:lnTo>
                  <a:lnTo>
                    <a:pt x="297204" y="306070"/>
                  </a:lnTo>
                  <a:lnTo>
                    <a:pt x="299483" y="302260"/>
                  </a:lnTo>
                  <a:lnTo>
                    <a:pt x="261459" y="302260"/>
                  </a:lnTo>
                  <a:lnTo>
                    <a:pt x="258970" y="299720"/>
                  </a:lnTo>
                  <a:close/>
                </a:path>
                <a:path extrusionOk="0" h="322580" w="501650">
                  <a:moveTo>
                    <a:pt x="235177" y="259080"/>
                  </a:moveTo>
                  <a:lnTo>
                    <a:pt x="206609" y="259080"/>
                  </a:lnTo>
                  <a:lnTo>
                    <a:pt x="210583" y="261620"/>
                  </a:lnTo>
                  <a:lnTo>
                    <a:pt x="213629" y="264160"/>
                  </a:lnTo>
                  <a:lnTo>
                    <a:pt x="217047" y="269240"/>
                  </a:lnTo>
                  <a:lnTo>
                    <a:pt x="218177" y="275590"/>
                  </a:lnTo>
                  <a:lnTo>
                    <a:pt x="217012" y="281940"/>
                  </a:lnTo>
                  <a:lnTo>
                    <a:pt x="213544" y="287020"/>
                  </a:lnTo>
                  <a:lnTo>
                    <a:pt x="196302" y="303530"/>
                  </a:lnTo>
                  <a:lnTo>
                    <a:pt x="225926" y="303530"/>
                  </a:lnTo>
                  <a:lnTo>
                    <a:pt x="228498" y="300990"/>
                  </a:lnTo>
                  <a:lnTo>
                    <a:pt x="228753" y="300990"/>
                  </a:lnTo>
                  <a:lnTo>
                    <a:pt x="229093" y="299720"/>
                  </a:lnTo>
                  <a:lnTo>
                    <a:pt x="258970" y="299720"/>
                  </a:lnTo>
                  <a:lnTo>
                    <a:pt x="239060" y="279400"/>
                  </a:lnTo>
                  <a:lnTo>
                    <a:pt x="239183" y="271780"/>
                  </a:lnTo>
                  <a:lnTo>
                    <a:pt x="237509" y="264160"/>
                  </a:lnTo>
                  <a:lnTo>
                    <a:pt x="235177" y="259080"/>
                  </a:lnTo>
                  <a:close/>
                </a:path>
                <a:path extrusionOk="0" h="322580" w="501650">
                  <a:moveTo>
                    <a:pt x="261622" y="229870"/>
                  </a:moveTo>
                  <a:lnTo>
                    <a:pt x="248354" y="237490"/>
                  </a:lnTo>
                  <a:lnTo>
                    <a:pt x="248354" y="241300"/>
                  </a:lnTo>
                  <a:lnTo>
                    <a:pt x="248609" y="241300"/>
                  </a:lnTo>
                  <a:lnTo>
                    <a:pt x="248779" y="242570"/>
                  </a:lnTo>
                  <a:lnTo>
                    <a:pt x="248864" y="243840"/>
                  </a:lnTo>
                  <a:lnTo>
                    <a:pt x="249289" y="245110"/>
                  </a:lnTo>
                  <a:lnTo>
                    <a:pt x="249877" y="245110"/>
                  </a:lnTo>
                  <a:lnTo>
                    <a:pt x="250302" y="246380"/>
                  </a:lnTo>
                  <a:lnTo>
                    <a:pt x="250720" y="246380"/>
                  </a:lnTo>
                  <a:lnTo>
                    <a:pt x="251400" y="247650"/>
                  </a:lnTo>
                  <a:lnTo>
                    <a:pt x="277851" y="274320"/>
                  </a:lnTo>
                  <a:lnTo>
                    <a:pt x="281321" y="279400"/>
                  </a:lnTo>
                  <a:lnTo>
                    <a:pt x="282478" y="285750"/>
                  </a:lnTo>
                  <a:lnTo>
                    <a:pt x="281321" y="290830"/>
                  </a:lnTo>
                  <a:lnTo>
                    <a:pt x="277851" y="295910"/>
                  </a:lnTo>
                  <a:lnTo>
                    <a:pt x="271851" y="302260"/>
                  </a:lnTo>
                  <a:lnTo>
                    <a:pt x="299483" y="302260"/>
                  </a:lnTo>
                  <a:lnTo>
                    <a:pt x="300242" y="300990"/>
                  </a:lnTo>
                  <a:lnTo>
                    <a:pt x="301850" y="294640"/>
                  </a:lnTo>
                  <a:lnTo>
                    <a:pt x="330557" y="294640"/>
                  </a:lnTo>
                  <a:lnTo>
                    <a:pt x="336917" y="290830"/>
                  </a:lnTo>
                  <a:lnTo>
                    <a:pt x="342582" y="287020"/>
                  </a:lnTo>
                  <a:lnTo>
                    <a:pt x="347314" y="281940"/>
                  </a:lnTo>
                  <a:lnTo>
                    <a:pt x="349657" y="278130"/>
                  </a:lnTo>
                  <a:lnTo>
                    <a:pt x="311569" y="278130"/>
                  </a:lnTo>
                  <a:lnTo>
                    <a:pt x="264328" y="231140"/>
                  </a:lnTo>
                  <a:lnTo>
                    <a:pt x="261622" y="229870"/>
                  </a:lnTo>
                  <a:close/>
                </a:path>
                <a:path extrusionOk="0" h="322580" w="501650">
                  <a:moveTo>
                    <a:pt x="330557" y="294640"/>
                  </a:moveTo>
                  <a:lnTo>
                    <a:pt x="301850" y="294640"/>
                  </a:lnTo>
                  <a:lnTo>
                    <a:pt x="306412" y="295910"/>
                  </a:lnTo>
                  <a:lnTo>
                    <a:pt x="311314" y="297180"/>
                  </a:lnTo>
                  <a:lnTo>
                    <a:pt x="323661" y="297180"/>
                  </a:lnTo>
                  <a:lnTo>
                    <a:pt x="330557" y="294640"/>
                  </a:lnTo>
                  <a:close/>
                </a:path>
                <a:path extrusionOk="0" h="322580" w="501650">
                  <a:moveTo>
                    <a:pt x="299484" y="191770"/>
                  </a:moveTo>
                  <a:lnTo>
                    <a:pt x="292804" y="191770"/>
                  </a:lnTo>
                  <a:lnTo>
                    <a:pt x="286634" y="198120"/>
                  </a:lnTo>
                  <a:lnTo>
                    <a:pt x="285536" y="200660"/>
                  </a:lnTo>
                  <a:lnTo>
                    <a:pt x="285536" y="205740"/>
                  </a:lnTo>
                  <a:lnTo>
                    <a:pt x="286549" y="208280"/>
                  </a:lnTo>
                  <a:lnTo>
                    <a:pt x="288667" y="210820"/>
                  </a:lnTo>
                  <a:lnTo>
                    <a:pt x="330915" y="252730"/>
                  </a:lnTo>
                  <a:lnTo>
                    <a:pt x="332608" y="256540"/>
                  </a:lnTo>
                  <a:lnTo>
                    <a:pt x="332608" y="265430"/>
                  </a:lnTo>
                  <a:lnTo>
                    <a:pt x="331000" y="269240"/>
                  </a:lnTo>
                  <a:lnTo>
                    <a:pt x="321961" y="278130"/>
                  </a:lnTo>
                  <a:lnTo>
                    <a:pt x="349657" y="278130"/>
                  </a:lnTo>
                  <a:lnTo>
                    <a:pt x="350438" y="276860"/>
                  </a:lnTo>
                  <a:lnTo>
                    <a:pt x="352046" y="270510"/>
                  </a:lnTo>
                  <a:lnTo>
                    <a:pt x="380742" y="270510"/>
                  </a:lnTo>
                  <a:lnTo>
                    <a:pt x="387077" y="266700"/>
                  </a:lnTo>
                  <a:lnTo>
                    <a:pt x="392693" y="261620"/>
                  </a:lnTo>
                  <a:lnTo>
                    <a:pt x="397341" y="256540"/>
                  </a:lnTo>
                  <a:lnTo>
                    <a:pt x="399375" y="252730"/>
                  </a:lnTo>
                  <a:lnTo>
                    <a:pt x="361510" y="252730"/>
                  </a:lnTo>
                  <a:lnTo>
                    <a:pt x="355595" y="247650"/>
                  </a:lnTo>
                  <a:lnTo>
                    <a:pt x="299484" y="191770"/>
                  </a:lnTo>
                  <a:close/>
                </a:path>
                <a:path extrusionOk="0" h="322580" w="501650">
                  <a:moveTo>
                    <a:pt x="380742" y="270510"/>
                  </a:moveTo>
                  <a:lnTo>
                    <a:pt x="352046" y="270510"/>
                  </a:lnTo>
                  <a:lnTo>
                    <a:pt x="356608" y="271780"/>
                  </a:lnTo>
                  <a:lnTo>
                    <a:pt x="361510" y="273050"/>
                  </a:lnTo>
                  <a:lnTo>
                    <a:pt x="366575" y="273050"/>
                  </a:lnTo>
                  <a:lnTo>
                    <a:pt x="380742" y="270510"/>
                  </a:lnTo>
                  <a:close/>
                </a:path>
                <a:path extrusionOk="0" h="322580" w="501650">
                  <a:moveTo>
                    <a:pt x="198091" y="222250"/>
                  </a:moveTo>
                  <a:lnTo>
                    <a:pt x="169178" y="222250"/>
                  </a:lnTo>
                  <a:lnTo>
                    <a:pt x="173145" y="223520"/>
                  </a:lnTo>
                  <a:lnTo>
                    <a:pt x="176191" y="227330"/>
                  </a:lnTo>
                  <a:lnTo>
                    <a:pt x="179662" y="232410"/>
                  </a:lnTo>
                  <a:lnTo>
                    <a:pt x="180819" y="237490"/>
                  </a:lnTo>
                  <a:lnTo>
                    <a:pt x="179662" y="243840"/>
                  </a:lnTo>
                  <a:lnTo>
                    <a:pt x="176191" y="248920"/>
                  </a:lnTo>
                  <a:lnTo>
                    <a:pt x="158532" y="266700"/>
                  </a:lnTo>
                  <a:lnTo>
                    <a:pt x="153331" y="270510"/>
                  </a:lnTo>
                  <a:lnTo>
                    <a:pt x="147291" y="271780"/>
                  </a:lnTo>
                  <a:lnTo>
                    <a:pt x="183782" y="271780"/>
                  </a:lnTo>
                  <a:lnTo>
                    <a:pt x="194106" y="261620"/>
                  </a:lnTo>
                  <a:lnTo>
                    <a:pt x="198165" y="259080"/>
                  </a:lnTo>
                  <a:lnTo>
                    <a:pt x="235177" y="259080"/>
                  </a:lnTo>
                  <a:lnTo>
                    <a:pt x="234011" y="256540"/>
                  </a:lnTo>
                  <a:lnTo>
                    <a:pt x="202047" y="238760"/>
                  </a:lnTo>
                  <a:lnTo>
                    <a:pt x="201428" y="231140"/>
                  </a:lnTo>
                  <a:lnTo>
                    <a:pt x="199439" y="224790"/>
                  </a:lnTo>
                  <a:lnTo>
                    <a:pt x="198091" y="222250"/>
                  </a:lnTo>
                  <a:close/>
                </a:path>
                <a:path extrusionOk="0" h="322580" w="501650">
                  <a:moveTo>
                    <a:pt x="90081" y="127000"/>
                  </a:moveTo>
                  <a:lnTo>
                    <a:pt x="35661" y="166370"/>
                  </a:lnTo>
                  <a:lnTo>
                    <a:pt x="31013" y="177800"/>
                  </a:lnTo>
                  <a:lnTo>
                    <a:pt x="4732" y="177800"/>
                  </a:lnTo>
                  <a:lnTo>
                    <a:pt x="0" y="181609"/>
                  </a:lnTo>
                  <a:lnTo>
                    <a:pt x="0" y="194309"/>
                  </a:lnTo>
                  <a:lnTo>
                    <a:pt x="4732" y="198120"/>
                  </a:lnTo>
                  <a:lnTo>
                    <a:pt x="31013" y="198120"/>
                  </a:lnTo>
                  <a:lnTo>
                    <a:pt x="32703" y="204470"/>
                  </a:lnTo>
                  <a:lnTo>
                    <a:pt x="35661" y="209550"/>
                  </a:lnTo>
                  <a:lnTo>
                    <a:pt x="40055" y="213360"/>
                  </a:lnTo>
                  <a:lnTo>
                    <a:pt x="45834" y="218440"/>
                  </a:lnTo>
                  <a:lnTo>
                    <a:pt x="52255" y="222250"/>
                  </a:lnTo>
                  <a:lnTo>
                    <a:pt x="66166" y="224790"/>
                  </a:lnTo>
                  <a:lnTo>
                    <a:pt x="66506" y="224790"/>
                  </a:lnTo>
                  <a:lnTo>
                    <a:pt x="67222" y="232410"/>
                  </a:lnTo>
                  <a:lnTo>
                    <a:pt x="103434" y="261620"/>
                  </a:lnTo>
                  <a:lnTo>
                    <a:pt x="108336" y="261620"/>
                  </a:lnTo>
                  <a:lnTo>
                    <a:pt x="110702" y="260350"/>
                  </a:lnTo>
                  <a:lnTo>
                    <a:pt x="132353" y="260350"/>
                  </a:lnTo>
                  <a:lnTo>
                    <a:pt x="131427" y="255270"/>
                  </a:lnTo>
                  <a:lnTo>
                    <a:pt x="132584" y="250190"/>
                  </a:lnTo>
                  <a:lnTo>
                    <a:pt x="136055" y="245110"/>
                  </a:lnTo>
                  <a:lnTo>
                    <a:pt x="140905" y="240030"/>
                  </a:lnTo>
                  <a:lnTo>
                    <a:pt x="97477" y="240030"/>
                  </a:lnTo>
                  <a:lnTo>
                    <a:pt x="92277" y="236220"/>
                  </a:lnTo>
                  <a:lnTo>
                    <a:pt x="89323" y="233680"/>
                  </a:lnTo>
                  <a:lnTo>
                    <a:pt x="87630" y="228600"/>
                  </a:lnTo>
                  <a:lnTo>
                    <a:pt x="87630" y="220980"/>
                  </a:lnTo>
                  <a:lnTo>
                    <a:pt x="89323" y="217170"/>
                  </a:lnTo>
                  <a:lnTo>
                    <a:pt x="92277" y="213360"/>
                  </a:lnTo>
                  <a:lnTo>
                    <a:pt x="102451" y="203200"/>
                  </a:lnTo>
                  <a:lnTo>
                    <a:pt x="66125" y="203200"/>
                  </a:lnTo>
                  <a:lnTo>
                    <a:pt x="60162" y="201930"/>
                  </a:lnTo>
                  <a:lnTo>
                    <a:pt x="54928" y="199390"/>
                  </a:lnTo>
                  <a:lnTo>
                    <a:pt x="51458" y="193040"/>
                  </a:lnTo>
                  <a:lnTo>
                    <a:pt x="50301" y="187960"/>
                  </a:lnTo>
                  <a:lnTo>
                    <a:pt x="51458" y="181610"/>
                  </a:lnTo>
                  <a:lnTo>
                    <a:pt x="54928" y="176530"/>
                  </a:lnTo>
                  <a:lnTo>
                    <a:pt x="81630" y="149860"/>
                  </a:lnTo>
                  <a:lnTo>
                    <a:pt x="85689" y="148590"/>
                  </a:lnTo>
                  <a:lnTo>
                    <a:pt x="123604" y="148590"/>
                  </a:lnTo>
                  <a:lnTo>
                    <a:pt x="120889" y="143510"/>
                  </a:lnTo>
                  <a:lnTo>
                    <a:pt x="116277" y="138430"/>
                  </a:lnTo>
                  <a:lnTo>
                    <a:pt x="110616" y="133350"/>
                  </a:lnTo>
                  <a:lnTo>
                    <a:pt x="104257" y="130810"/>
                  </a:lnTo>
                  <a:lnTo>
                    <a:pt x="97360" y="128270"/>
                  </a:lnTo>
                  <a:lnTo>
                    <a:pt x="90081" y="127000"/>
                  </a:lnTo>
                  <a:close/>
                </a:path>
                <a:path extrusionOk="0" h="322580" w="501650">
                  <a:moveTo>
                    <a:pt x="336745" y="153670"/>
                  </a:moveTo>
                  <a:lnTo>
                    <a:pt x="330072" y="153670"/>
                  </a:lnTo>
                  <a:lnTo>
                    <a:pt x="323902" y="160020"/>
                  </a:lnTo>
                  <a:lnTo>
                    <a:pt x="322804" y="162560"/>
                  </a:lnTo>
                  <a:lnTo>
                    <a:pt x="322804" y="168910"/>
                  </a:lnTo>
                  <a:lnTo>
                    <a:pt x="323817" y="171450"/>
                  </a:lnTo>
                  <a:lnTo>
                    <a:pt x="325935" y="172720"/>
                  </a:lnTo>
                  <a:lnTo>
                    <a:pt x="380941" y="227330"/>
                  </a:lnTo>
                  <a:lnTo>
                    <a:pt x="382634" y="232410"/>
                  </a:lnTo>
                  <a:lnTo>
                    <a:pt x="382634" y="240030"/>
                  </a:lnTo>
                  <a:lnTo>
                    <a:pt x="380941" y="243840"/>
                  </a:lnTo>
                  <a:lnTo>
                    <a:pt x="377987" y="247650"/>
                  </a:lnTo>
                  <a:lnTo>
                    <a:pt x="371987" y="252730"/>
                  </a:lnTo>
                  <a:lnTo>
                    <a:pt x="399375" y="252730"/>
                  </a:lnTo>
                  <a:lnTo>
                    <a:pt x="400731" y="250190"/>
                  </a:lnTo>
                  <a:lnTo>
                    <a:pt x="402806" y="243840"/>
                  </a:lnTo>
                  <a:lnTo>
                    <a:pt x="403510" y="236220"/>
                  </a:lnTo>
                  <a:lnTo>
                    <a:pt x="403928" y="236220"/>
                  </a:lnTo>
                  <a:lnTo>
                    <a:pt x="437182" y="214630"/>
                  </a:lnTo>
                  <a:lnTo>
                    <a:pt x="404140" y="214630"/>
                  </a:lnTo>
                  <a:lnTo>
                    <a:pt x="398176" y="213360"/>
                  </a:lnTo>
                  <a:lnTo>
                    <a:pt x="392941" y="209550"/>
                  </a:lnTo>
                  <a:lnTo>
                    <a:pt x="336745" y="153670"/>
                  </a:lnTo>
                  <a:close/>
                </a:path>
                <a:path extrusionOk="0" h="322580" w="501650">
                  <a:moveTo>
                    <a:pt x="160412" y="185420"/>
                  </a:moveTo>
                  <a:lnTo>
                    <a:pt x="131486" y="185420"/>
                  </a:lnTo>
                  <a:lnTo>
                    <a:pt x="135460" y="186690"/>
                  </a:lnTo>
                  <a:lnTo>
                    <a:pt x="138499" y="190500"/>
                  </a:lnTo>
                  <a:lnTo>
                    <a:pt x="141969" y="195580"/>
                  </a:lnTo>
                  <a:lnTo>
                    <a:pt x="143126" y="200660"/>
                  </a:lnTo>
                  <a:lnTo>
                    <a:pt x="141969" y="207010"/>
                  </a:lnTo>
                  <a:lnTo>
                    <a:pt x="138499" y="212090"/>
                  </a:lnTo>
                  <a:lnTo>
                    <a:pt x="114754" y="236220"/>
                  </a:lnTo>
                  <a:lnTo>
                    <a:pt x="109554" y="238760"/>
                  </a:lnTo>
                  <a:lnTo>
                    <a:pt x="103515" y="240030"/>
                  </a:lnTo>
                  <a:lnTo>
                    <a:pt x="140905" y="240030"/>
                  </a:lnTo>
                  <a:lnTo>
                    <a:pt x="156668" y="223520"/>
                  </a:lnTo>
                  <a:lnTo>
                    <a:pt x="160727" y="222250"/>
                  </a:lnTo>
                  <a:lnTo>
                    <a:pt x="198091" y="222250"/>
                  </a:lnTo>
                  <a:lnTo>
                    <a:pt x="196070" y="218440"/>
                  </a:lnTo>
                  <a:lnTo>
                    <a:pt x="164446" y="201930"/>
                  </a:lnTo>
                  <a:lnTo>
                    <a:pt x="163778" y="194310"/>
                  </a:lnTo>
                  <a:lnTo>
                    <a:pt x="161763" y="187960"/>
                  </a:lnTo>
                  <a:lnTo>
                    <a:pt x="160412" y="185420"/>
                  </a:lnTo>
                  <a:close/>
                </a:path>
                <a:path extrusionOk="0" h="322580" w="501650">
                  <a:moveTo>
                    <a:pt x="335826" y="78740"/>
                  </a:moveTo>
                  <a:lnTo>
                    <a:pt x="305484" y="78740"/>
                  </a:lnTo>
                  <a:lnTo>
                    <a:pt x="415339" y="187960"/>
                  </a:lnTo>
                  <a:lnTo>
                    <a:pt x="418806" y="193040"/>
                  </a:lnTo>
                  <a:lnTo>
                    <a:pt x="419962" y="199390"/>
                  </a:lnTo>
                  <a:lnTo>
                    <a:pt x="418806" y="204470"/>
                  </a:lnTo>
                  <a:lnTo>
                    <a:pt x="415339" y="209550"/>
                  </a:lnTo>
                  <a:lnTo>
                    <a:pt x="410104" y="213360"/>
                  </a:lnTo>
                  <a:lnTo>
                    <a:pt x="404140" y="214630"/>
                  </a:lnTo>
                  <a:lnTo>
                    <a:pt x="437182" y="214630"/>
                  </a:lnTo>
                  <a:lnTo>
                    <a:pt x="438310" y="212090"/>
                  </a:lnTo>
                  <a:lnTo>
                    <a:pt x="440284" y="205740"/>
                  </a:lnTo>
                  <a:lnTo>
                    <a:pt x="440855" y="198120"/>
                  </a:lnTo>
                  <a:lnTo>
                    <a:pt x="496548" y="198120"/>
                  </a:lnTo>
                  <a:lnTo>
                    <a:pt x="501280" y="194310"/>
                  </a:lnTo>
                  <a:lnTo>
                    <a:pt x="501379" y="185420"/>
                  </a:lnTo>
                  <a:lnTo>
                    <a:pt x="501528" y="181610"/>
                  </a:lnTo>
                  <a:lnTo>
                    <a:pt x="496796" y="177800"/>
                  </a:lnTo>
                  <a:lnTo>
                    <a:pt x="434097" y="177800"/>
                  </a:lnTo>
                  <a:lnTo>
                    <a:pt x="431731" y="173990"/>
                  </a:lnTo>
                  <a:lnTo>
                    <a:pt x="335826" y="78740"/>
                  </a:lnTo>
                  <a:close/>
                </a:path>
                <a:path extrusionOk="0" h="322580" w="501650">
                  <a:moveTo>
                    <a:pt x="123604" y="148590"/>
                  </a:moveTo>
                  <a:lnTo>
                    <a:pt x="94140" y="148590"/>
                  </a:lnTo>
                  <a:lnTo>
                    <a:pt x="98107" y="149860"/>
                  </a:lnTo>
                  <a:lnTo>
                    <a:pt x="101153" y="152400"/>
                  </a:lnTo>
                  <a:lnTo>
                    <a:pt x="104107" y="156210"/>
                  </a:lnTo>
                  <a:lnTo>
                    <a:pt x="105800" y="160020"/>
                  </a:lnTo>
                  <a:lnTo>
                    <a:pt x="105800" y="168910"/>
                  </a:lnTo>
                  <a:lnTo>
                    <a:pt x="104107" y="172720"/>
                  </a:lnTo>
                  <a:lnTo>
                    <a:pt x="101153" y="175260"/>
                  </a:lnTo>
                  <a:lnTo>
                    <a:pt x="77323" y="199390"/>
                  </a:lnTo>
                  <a:lnTo>
                    <a:pt x="72088" y="201930"/>
                  </a:lnTo>
                  <a:lnTo>
                    <a:pt x="66125" y="203200"/>
                  </a:lnTo>
                  <a:lnTo>
                    <a:pt x="102451" y="203200"/>
                  </a:lnTo>
                  <a:lnTo>
                    <a:pt x="118983" y="186690"/>
                  </a:lnTo>
                  <a:lnTo>
                    <a:pt x="123035" y="185420"/>
                  </a:lnTo>
                  <a:lnTo>
                    <a:pt x="160412" y="185420"/>
                  </a:lnTo>
                  <a:lnTo>
                    <a:pt x="158386" y="181610"/>
                  </a:lnTo>
                  <a:lnTo>
                    <a:pt x="127094" y="165100"/>
                  </a:lnTo>
                  <a:lnTo>
                    <a:pt x="127094" y="163830"/>
                  </a:lnTo>
                  <a:lnTo>
                    <a:pt x="126378" y="157480"/>
                  </a:lnTo>
                  <a:lnTo>
                    <a:pt x="124283" y="149860"/>
                  </a:lnTo>
                  <a:lnTo>
                    <a:pt x="123604" y="148590"/>
                  </a:lnTo>
                  <a:close/>
                </a:path>
                <a:path extrusionOk="0" h="322580" w="501650">
                  <a:moveTo>
                    <a:pt x="240667" y="20320"/>
                  </a:moveTo>
                  <a:lnTo>
                    <a:pt x="210838" y="20320"/>
                  </a:lnTo>
                  <a:lnTo>
                    <a:pt x="134871" y="96520"/>
                  </a:lnTo>
                  <a:lnTo>
                    <a:pt x="133766" y="99060"/>
                  </a:lnTo>
                  <a:lnTo>
                    <a:pt x="133766" y="104140"/>
                  </a:lnTo>
                  <a:lnTo>
                    <a:pt x="171395" y="129540"/>
                  </a:lnTo>
                  <a:lnTo>
                    <a:pt x="192929" y="130810"/>
                  </a:lnTo>
                  <a:lnTo>
                    <a:pt x="213544" y="119380"/>
                  </a:lnTo>
                  <a:lnTo>
                    <a:pt x="222601" y="110490"/>
                  </a:lnTo>
                  <a:lnTo>
                    <a:pt x="189191" y="110490"/>
                  </a:lnTo>
                  <a:lnTo>
                    <a:pt x="178874" y="109220"/>
                  </a:lnTo>
                  <a:lnTo>
                    <a:pt x="168841" y="106680"/>
                  </a:lnTo>
                  <a:lnTo>
                    <a:pt x="160217" y="100330"/>
                  </a:lnTo>
                  <a:lnTo>
                    <a:pt x="240667" y="20320"/>
                  </a:lnTo>
                  <a:close/>
                </a:path>
                <a:path extrusionOk="0" h="322580" w="501650">
                  <a:moveTo>
                    <a:pt x="312667" y="57150"/>
                  </a:moveTo>
                  <a:lnTo>
                    <a:pt x="247850" y="57150"/>
                  </a:lnTo>
                  <a:lnTo>
                    <a:pt x="245144" y="58420"/>
                  </a:lnTo>
                  <a:lnTo>
                    <a:pt x="243203" y="60960"/>
                  </a:lnTo>
                  <a:lnTo>
                    <a:pt x="198668" y="105410"/>
                  </a:lnTo>
                  <a:lnTo>
                    <a:pt x="189191" y="110490"/>
                  </a:lnTo>
                  <a:lnTo>
                    <a:pt x="222601" y="110490"/>
                  </a:lnTo>
                  <a:lnTo>
                    <a:pt x="254948" y="78740"/>
                  </a:lnTo>
                  <a:lnTo>
                    <a:pt x="335826" y="78740"/>
                  </a:lnTo>
                  <a:lnTo>
                    <a:pt x="315366" y="58420"/>
                  </a:lnTo>
                  <a:lnTo>
                    <a:pt x="312667" y="57150"/>
                  </a:lnTo>
                  <a:close/>
                </a:path>
                <a:path extrusionOk="0" h="322580" w="501650">
                  <a:moveTo>
                    <a:pt x="483534" y="0"/>
                  </a:moveTo>
                  <a:lnTo>
                    <a:pt x="4732" y="0"/>
                  </a:lnTo>
                  <a:lnTo>
                    <a:pt x="0" y="3809"/>
                  </a:lnTo>
                  <a:lnTo>
                    <a:pt x="0" y="15239"/>
                  </a:lnTo>
                  <a:lnTo>
                    <a:pt x="4732" y="20320"/>
                  </a:lnTo>
                  <a:lnTo>
                    <a:pt x="483535" y="20320"/>
                  </a:lnTo>
                  <a:lnTo>
                    <a:pt x="488266" y="15240"/>
                  </a:lnTo>
                  <a:lnTo>
                    <a:pt x="488266" y="3810"/>
                  </a:lnTo>
                  <a:lnTo>
                    <a:pt x="483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g2d1822c84d1_0_11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TESTES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2d1822c84d1_0_11"/>
          <p:cNvSpPr txBox="1"/>
          <p:nvPr>
            <p:ph type="title"/>
          </p:nvPr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01 </a:t>
            </a:r>
            <a:endParaRPr sz="4000"/>
          </a:p>
        </p:txBody>
      </p:sp>
      <p:sp>
        <p:nvSpPr>
          <p:cNvPr id="287" name="Google Shape;287;g2d1822c84d1_0_11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13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24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g2d1822c84d1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d1822c84d1_0_11" title="1-Teste Ruim - oficina17-2 tasks - .5 vCPU  1 GB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993" y="1486950"/>
            <a:ext cx="9177608" cy="52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2d1822c84d1_0_24"/>
          <p:cNvGrpSpPr/>
          <p:nvPr/>
        </p:nvGrpSpPr>
        <p:grpSpPr>
          <a:xfrm>
            <a:off x="1089002" y="1656146"/>
            <a:ext cx="6049595" cy="3671461"/>
            <a:chOff x="1089002" y="2113346"/>
            <a:chExt cx="6049595" cy="3671461"/>
          </a:xfrm>
        </p:grpSpPr>
        <p:sp>
          <p:nvSpPr>
            <p:cNvPr id="295" name="Google Shape;295;g2d1822c84d1_0_24"/>
            <p:cNvSpPr/>
            <p:nvPr/>
          </p:nvSpPr>
          <p:spPr>
            <a:xfrm>
              <a:off x="1089002" y="5337132"/>
              <a:ext cx="314959" cy="447675"/>
            </a:xfrm>
            <a:custGeom>
              <a:rect b="b" l="l" r="r" t="t"/>
              <a:pathLst>
                <a:path extrusionOk="0" h="447675" w="314959">
                  <a:moveTo>
                    <a:pt x="157260" y="0"/>
                  </a:moveTo>
                  <a:lnTo>
                    <a:pt x="107607" y="8094"/>
                  </a:lnTo>
                  <a:lnTo>
                    <a:pt x="64444" y="30622"/>
                  </a:lnTo>
                  <a:lnTo>
                    <a:pt x="30382" y="64956"/>
                  </a:lnTo>
                  <a:lnTo>
                    <a:pt x="8030" y="108463"/>
                  </a:lnTo>
                  <a:lnTo>
                    <a:pt x="0" y="158514"/>
                  </a:lnTo>
                  <a:lnTo>
                    <a:pt x="4647" y="196772"/>
                  </a:lnTo>
                  <a:lnTo>
                    <a:pt x="17836" y="231638"/>
                  </a:lnTo>
                  <a:lnTo>
                    <a:pt x="38442" y="262022"/>
                  </a:lnTo>
                  <a:lnTo>
                    <a:pt x="65232" y="286749"/>
                  </a:lnTo>
                  <a:lnTo>
                    <a:pt x="65117" y="287297"/>
                  </a:lnTo>
                  <a:lnTo>
                    <a:pt x="64925" y="287683"/>
                  </a:lnTo>
                  <a:lnTo>
                    <a:pt x="64925" y="440919"/>
                  </a:lnTo>
                  <a:lnTo>
                    <a:pt x="66773" y="444102"/>
                  </a:lnTo>
                  <a:lnTo>
                    <a:pt x="69695" y="445809"/>
                  </a:lnTo>
                  <a:lnTo>
                    <a:pt x="72701" y="447517"/>
                  </a:lnTo>
                  <a:lnTo>
                    <a:pt x="76320" y="447517"/>
                  </a:lnTo>
                  <a:lnTo>
                    <a:pt x="79325" y="445809"/>
                  </a:lnTo>
                  <a:lnTo>
                    <a:pt x="122653" y="420736"/>
                  </a:lnTo>
                  <a:lnTo>
                    <a:pt x="84102" y="420736"/>
                  </a:lnTo>
                  <a:lnTo>
                    <a:pt x="84102" y="298782"/>
                  </a:lnTo>
                  <a:lnTo>
                    <a:pt x="249602" y="298782"/>
                  </a:lnTo>
                  <a:lnTo>
                    <a:pt x="249602" y="297699"/>
                  </a:lnTo>
                  <a:lnTo>
                    <a:pt x="157260" y="297699"/>
                  </a:lnTo>
                  <a:lnTo>
                    <a:pt x="113690" y="290594"/>
                  </a:lnTo>
                  <a:lnTo>
                    <a:pt x="75812" y="270820"/>
                  </a:lnTo>
                  <a:lnTo>
                    <a:pt x="45919" y="240688"/>
                  </a:lnTo>
                  <a:lnTo>
                    <a:pt x="26302" y="202508"/>
                  </a:lnTo>
                  <a:lnTo>
                    <a:pt x="19253" y="158591"/>
                  </a:lnTo>
                  <a:lnTo>
                    <a:pt x="26302" y="114672"/>
                  </a:lnTo>
                  <a:lnTo>
                    <a:pt x="45919" y="76492"/>
                  </a:lnTo>
                  <a:lnTo>
                    <a:pt x="75812" y="46360"/>
                  </a:lnTo>
                  <a:lnTo>
                    <a:pt x="113690" y="26588"/>
                  </a:lnTo>
                  <a:lnTo>
                    <a:pt x="157260" y="19483"/>
                  </a:lnTo>
                  <a:lnTo>
                    <a:pt x="228756" y="19483"/>
                  </a:lnTo>
                  <a:lnTo>
                    <a:pt x="206924" y="8094"/>
                  </a:lnTo>
                  <a:lnTo>
                    <a:pt x="157260" y="0"/>
                  </a:lnTo>
                  <a:close/>
                </a:path>
                <a:path extrusionOk="0" h="447675" w="314959">
                  <a:moveTo>
                    <a:pt x="195792" y="400708"/>
                  </a:moveTo>
                  <a:lnTo>
                    <a:pt x="157260" y="400708"/>
                  </a:lnTo>
                  <a:lnTo>
                    <a:pt x="236666" y="446663"/>
                  </a:lnTo>
                  <a:lnTo>
                    <a:pt x="238360" y="447129"/>
                  </a:lnTo>
                  <a:lnTo>
                    <a:pt x="241673" y="447129"/>
                  </a:lnTo>
                  <a:lnTo>
                    <a:pt x="249602" y="420736"/>
                  </a:lnTo>
                  <a:lnTo>
                    <a:pt x="230271" y="420736"/>
                  </a:lnTo>
                  <a:lnTo>
                    <a:pt x="195792" y="400708"/>
                  </a:lnTo>
                  <a:close/>
                </a:path>
                <a:path extrusionOk="0" h="447675" w="314959">
                  <a:moveTo>
                    <a:pt x="159031" y="379438"/>
                  </a:moveTo>
                  <a:lnTo>
                    <a:pt x="155412" y="379438"/>
                  </a:lnTo>
                  <a:lnTo>
                    <a:pt x="152413" y="381146"/>
                  </a:lnTo>
                  <a:lnTo>
                    <a:pt x="84102" y="420736"/>
                  </a:lnTo>
                  <a:lnTo>
                    <a:pt x="122653" y="420736"/>
                  </a:lnTo>
                  <a:lnTo>
                    <a:pt x="157260" y="400708"/>
                  </a:lnTo>
                  <a:lnTo>
                    <a:pt x="195792" y="400708"/>
                  </a:lnTo>
                  <a:lnTo>
                    <a:pt x="162037" y="381146"/>
                  </a:lnTo>
                  <a:lnTo>
                    <a:pt x="159031" y="379438"/>
                  </a:lnTo>
                  <a:close/>
                </a:path>
                <a:path extrusionOk="0" h="447675" w="314959">
                  <a:moveTo>
                    <a:pt x="230271" y="420691"/>
                  </a:moveTo>
                  <a:close/>
                </a:path>
                <a:path extrusionOk="0" h="447675" w="314959">
                  <a:moveTo>
                    <a:pt x="249602" y="298782"/>
                  </a:moveTo>
                  <a:lnTo>
                    <a:pt x="230271" y="298782"/>
                  </a:lnTo>
                  <a:lnTo>
                    <a:pt x="230348" y="420736"/>
                  </a:lnTo>
                  <a:lnTo>
                    <a:pt x="249602" y="420736"/>
                  </a:lnTo>
                  <a:lnTo>
                    <a:pt x="249602" y="298782"/>
                  </a:lnTo>
                  <a:close/>
                </a:path>
                <a:path extrusionOk="0" h="447675" w="314959">
                  <a:moveTo>
                    <a:pt x="230271" y="298782"/>
                  </a:moveTo>
                  <a:lnTo>
                    <a:pt x="84102" y="298782"/>
                  </a:lnTo>
                  <a:lnTo>
                    <a:pt x="101043" y="306558"/>
                  </a:lnTo>
                  <a:lnTo>
                    <a:pt x="118967" y="312311"/>
                  </a:lnTo>
                  <a:lnTo>
                    <a:pt x="137728" y="315880"/>
                  </a:lnTo>
                  <a:lnTo>
                    <a:pt x="157183" y="317106"/>
                  </a:lnTo>
                  <a:lnTo>
                    <a:pt x="176672" y="315880"/>
                  </a:lnTo>
                  <a:lnTo>
                    <a:pt x="195432" y="312311"/>
                  </a:lnTo>
                  <a:lnTo>
                    <a:pt x="213340" y="306558"/>
                  </a:lnTo>
                  <a:lnTo>
                    <a:pt x="230271" y="298782"/>
                  </a:lnTo>
                  <a:close/>
                </a:path>
                <a:path extrusionOk="0" h="447675" w="314959">
                  <a:moveTo>
                    <a:pt x="228756" y="19483"/>
                  </a:moveTo>
                  <a:lnTo>
                    <a:pt x="157260" y="19483"/>
                  </a:lnTo>
                  <a:lnTo>
                    <a:pt x="200833" y="26588"/>
                  </a:lnTo>
                  <a:lnTo>
                    <a:pt x="238712" y="46360"/>
                  </a:lnTo>
                  <a:lnTo>
                    <a:pt x="268606" y="76492"/>
                  </a:lnTo>
                  <a:lnTo>
                    <a:pt x="288222" y="114672"/>
                  </a:lnTo>
                  <a:lnTo>
                    <a:pt x="295270" y="158591"/>
                  </a:lnTo>
                  <a:lnTo>
                    <a:pt x="288259" y="202508"/>
                  </a:lnTo>
                  <a:lnTo>
                    <a:pt x="268661" y="240688"/>
                  </a:lnTo>
                  <a:lnTo>
                    <a:pt x="238767" y="270820"/>
                  </a:lnTo>
                  <a:lnTo>
                    <a:pt x="200870" y="290594"/>
                  </a:lnTo>
                  <a:lnTo>
                    <a:pt x="157260" y="297699"/>
                  </a:lnTo>
                  <a:lnTo>
                    <a:pt x="249602" y="297699"/>
                  </a:lnTo>
                  <a:lnTo>
                    <a:pt x="249563" y="287683"/>
                  </a:lnTo>
                  <a:lnTo>
                    <a:pt x="249371" y="287297"/>
                  </a:lnTo>
                  <a:lnTo>
                    <a:pt x="249385" y="286749"/>
                  </a:lnTo>
                  <a:lnTo>
                    <a:pt x="276191" y="261986"/>
                  </a:lnTo>
                  <a:lnTo>
                    <a:pt x="296768" y="231627"/>
                  </a:lnTo>
                  <a:lnTo>
                    <a:pt x="309953" y="196770"/>
                  </a:lnTo>
                  <a:lnTo>
                    <a:pt x="314601" y="158514"/>
                  </a:lnTo>
                  <a:lnTo>
                    <a:pt x="306562" y="108463"/>
                  </a:lnTo>
                  <a:lnTo>
                    <a:pt x="284192" y="64956"/>
                  </a:lnTo>
                  <a:lnTo>
                    <a:pt x="250107" y="30622"/>
                  </a:lnTo>
                  <a:lnTo>
                    <a:pt x="228756" y="19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6" name="Google Shape;296;g2d1822c84d1_0_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1996" y="5400708"/>
              <a:ext cx="188532" cy="19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g2d1822c84d1_0_24"/>
            <p:cNvSpPr/>
            <p:nvPr/>
          </p:nvSpPr>
          <p:spPr>
            <a:xfrm>
              <a:off x="6636947" y="2113346"/>
              <a:ext cx="501650" cy="322580"/>
            </a:xfrm>
            <a:custGeom>
              <a:rect b="b" l="l" r="r" t="t"/>
              <a:pathLst>
                <a:path extrusionOk="0" h="322580" w="501650">
                  <a:moveTo>
                    <a:pt x="132353" y="260350"/>
                  </a:moveTo>
                  <a:lnTo>
                    <a:pt x="110702" y="260350"/>
                  </a:lnTo>
                  <a:lnTo>
                    <a:pt x="111800" y="267970"/>
                  </a:lnTo>
                  <a:lnTo>
                    <a:pt x="115179" y="275590"/>
                  </a:lnTo>
                  <a:lnTo>
                    <a:pt x="154388" y="292100"/>
                  </a:lnTo>
                  <a:lnTo>
                    <a:pt x="155486" y="299720"/>
                  </a:lnTo>
                  <a:lnTo>
                    <a:pt x="198087" y="322580"/>
                  </a:lnTo>
                  <a:lnTo>
                    <a:pt x="204976" y="320040"/>
                  </a:lnTo>
                  <a:lnTo>
                    <a:pt x="211310" y="317500"/>
                  </a:lnTo>
                  <a:lnTo>
                    <a:pt x="216923" y="312420"/>
                  </a:lnTo>
                  <a:lnTo>
                    <a:pt x="225926" y="303530"/>
                  </a:lnTo>
                  <a:lnTo>
                    <a:pt x="185825" y="303530"/>
                  </a:lnTo>
                  <a:lnTo>
                    <a:pt x="179910" y="297180"/>
                  </a:lnTo>
                  <a:lnTo>
                    <a:pt x="176440" y="292100"/>
                  </a:lnTo>
                  <a:lnTo>
                    <a:pt x="175283" y="287020"/>
                  </a:lnTo>
                  <a:lnTo>
                    <a:pt x="176440" y="280670"/>
                  </a:lnTo>
                  <a:lnTo>
                    <a:pt x="179910" y="275590"/>
                  </a:lnTo>
                  <a:lnTo>
                    <a:pt x="183782" y="271780"/>
                  </a:lnTo>
                  <a:lnTo>
                    <a:pt x="147291" y="271780"/>
                  </a:lnTo>
                  <a:lnTo>
                    <a:pt x="141251" y="270510"/>
                  </a:lnTo>
                  <a:lnTo>
                    <a:pt x="136055" y="266700"/>
                  </a:lnTo>
                  <a:lnTo>
                    <a:pt x="132584" y="261620"/>
                  </a:lnTo>
                  <a:lnTo>
                    <a:pt x="132353" y="260350"/>
                  </a:lnTo>
                  <a:close/>
                </a:path>
                <a:path extrusionOk="0" h="322580" w="501650">
                  <a:moveTo>
                    <a:pt x="258970" y="299720"/>
                  </a:moveTo>
                  <a:lnTo>
                    <a:pt x="229093" y="299720"/>
                  </a:lnTo>
                  <a:lnTo>
                    <a:pt x="240073" y="311150"/>
                  </a:lnTo>
                  <a:lnTo>
                    <a:pt x="245737" y="316230"/>
                  </a:lnTo>
                  <a:lnTo>
                    <a:pt x="252088" y="318770"/>
                  </a:lnTo>
                  <a:lnTo>
                    <a:pt x="258961" y="321310"/>
                  </a:lnTo>
                  <a:lnTo>
                    <a:pt x="273466" y="321310"/>
                  </a:lnTo>
                  <a:lnTo>
                    <a:pt x="280362" y="318770"/>
                  </a:lnTo>
                  <a:lnTo>
                    <a:pt x="286722" y="316230"/>
                  </a:lnTo>
                  <a:lnTo>
                    <a:pt x="292387" y="311150"/>
                  </a:lnTo>
                  <a:lnTo>
                    <a:pt x="297204" y="306070"/>
                  </a:lnTo>
                  <a:lnTo>
                    <a:pt x="299483" y="302260"/>
                  </a:lnTo>
                  <a:lnTo>
                    <a:pt x="261459" y="302260"/>
                  </a:lnTo>
                  <a:lnTo>
                    <a:pt x="258970" y="299720"/>
                  </a:lnTo>
                  <a:close/>
                </a:path>
                <a:path extrusionOk="0" h="322580" w="501650">
                  <a:moveTo>
                    <a:pt x="235177" y="259080"/>
                  </a:moveTo>
                  <a:lnTo>
                    <a:pt x="206609" y="259080"/>
                  </a:lnTo>
                  <a:lnTo>
                    <a:pt x="210583" y="261620"/>
                  </a:lnTo>
                  <a:lnTo>
                    <a:pt x="213629" y="264160"/>
                  </a:lnTo>
                  <a:lnTo>
                    <a:pt x="217047" y="269240"/>
                  </a:lnTo>
                  <a:lnTo>
                    <a:pt x="218177" y="275590"/>
                  </a:lnTo>
                  <a:lnTo>
                    <a:pt x="217012" y="281940"/>
                  </a:lnTo>
                  <a:lnTo>
                    <a:pt x="213544" y="287020"/>
                  </a:lnTo>
                  <a:lnTo>
                    <a:pt x="196302" y="303530"/>
                  </a:lnTo>
                  <a:lnTo>
                    <a:pt x="225926" y="303530"/>
                  </a:lnTo>
                  <a:lnTo>
                    <a:pt x="228498" y="300990"/>
                  </a:lnTo>
                  <a:lnTo>
                    <a:pt x="228753" y="300990"/>
                  </a:lnTo>
                  <a:lnTo>
                    <a:pt x="229093" y="299720"/>
                  </a:lnTo>
                  <a:lnTo>
                    <a:pt x="258970" y="299720"/>
                  </a:lnTo>
                  <a:lnTo>
                    <a:pt x="239060" y="279400"/>
                  </a:lnTo>
                  <a:lnTo>
                    <a:pt x="239183" y="271780"/>
                  </a:lnTo>
                  <a:lnTo>
                    <a:pt x="237509" y="264160"/>
                  </a:lnTo>
                  <a:lnTo>
                    <a:pt x="235177" y="259080"/>
                  </a:lnTo>
                  <a:close/>
                </a:path>
                <a:path extrusionOk="0" h="322580" w="501650">
                  <a:moveTo>
                    <a:pt x="261622" y="229870"/>
                  </a:moveTo>
                  <a:lnTo>
                    <a:pt x="248354" y="237490"/>
                  </a:lnTo>
                  <a:lnTo>
                    <a:pt x="248354" y="241300"/>
                  </a:lnTo>
                  <a:lnTo>
                    <a:pt x="248609" y="241300"/>
                  </a:lnTo>
                  <a:lnTo>
                    <a:pt x="248779" y="242570"/>
                  </a:lnTo>
                  <a:lnTo>
                    <a:pt x="248864" y="243840"/>
                  </a:lnTo>
                  <a:lnTo>
                    <a:pt x="249289" y="245110"/>
                  </a:lnTo>
                  <a:lnTo>
                    <a:pt x="249877" y="245110"/>
                  </a:lnTo>
                  <a:lnTo>
                    <a:pt x="250302" y="246380"/>
                  </a:lnTo>
                  <a:lnTo>
                    <a:pt x="250720" y="246380"/>
                  </a:lnTo>
                  <a:lnTo>
                    <a:pt x="251400" y="247650"/>
                  </a:lnTo>
                  <a:lnTo>
                    <a:pt x="277851" y="274320"/>
                  </a:lnTo>
                  <a:lnTo>
                    <a:pt x="281321" y="279400"/>
                  </a:lnTo>
                  <a:lnTo>
                    <a:pt x="282478" y="285750"/>
                  </a:lnTo>
                  <a:lnTo>
                    <a:pt x="281321" y="290830"/>
                  </a:lnTo>
                  <a:lnTo>
                    <a:pt x="277851" y="295910"/>
                  </a:lnTo>
                  <a:lnTo>
                    <a:pt x="271851" y="302260"/>
                  </a:lnTo>
                  <a:lnTo>
                    <a:pt x="299483" y="302260"/>
                  </a:lnTo>
                  <a:lnTo>
                    <a:pt x="300242" y="300990"/>
                  </a:lnTo>
                  <a:lnTo>
                    <a:pt x="301850" y="294640"/>
                  </a:lnTo>
                  <a:lnTo>
                    <a:pt x="330557" y="294640"/>
                  </a:lnTo>
                  <a:lnTo>
                    <a:pt x="336917" y="290830"/>
                  </a:lnTo>
                  <a:lnTo>
                    <a:pt x="342582" y="287020"/>
                  </a:lnTo>
                  <a:lnTo>
                    <a:pt x="347314" y="281940"/>
                  </a:lnTo>
                  <a:lnTo>
                    <a:pt x="349657" y="278130"/>
                  </a:lnTo>
                  <a:lnTo>
                    <a:pt x="311569" y="278130"/>
                  </a:lnTo>
                  <a:lnTo>
                    <a:pt x="264328" y="231140"/>
                  </a:lnTo>
                  <a:lnTo>
                    <a:pt x="261622" y="229870"/>
                  </a:lnTo>
                  <a:close/>
                </a:path>
                <a:path extrusionOk="0" h="322580" w="501650">
                  <a:moveTo>
                    <a:pt x="330557" y="294640"/>
                  </a:moveTo>
                  <a:lnTo>
                    <a:pt x="301850" y="294640"/>
                  </a:lnTo>
                  <a:lnTo>
                    <a:pt x="306412" y="295910"/>
                  </a:lnTo>
                  <a:lnTo>
                    <a:pt x="311314" y="297180"/>
                  </a:lnTo>
                  <a:lnTo>
                    <a:pt x="323661" y="297180"/>
                  </a:lnTo>
                  <a:lnTo>
                    <a:pt x="330557" y="294640"/>
                  </a:lnTo>
                  <a:close/>
                </a:path>
                <a:path extrusionOk="0" h="322580" w="501650">
                  <a:moveTo>
                    <a:pt x="299484" y="191770"/>
                  </a:moveTo>
                  <a:lnTo>
                    <a:pt x="292804" y="191770"/>
                  </a:lnTo>
                  <a:lnTo>
                    <a:pt x="286634" y="198120"/>
                  </a:lnTo>
                  <a:lnTo>
                    <a:pt x="285536" y="200660"/>
                  </a:lnTo>
                  <a:lnTo>
                    <a:pt x="285536" y="205740"/>
                  </a:lnTo>
                  <a:lnTo>
                    <a:pt x="286549" y="208280"/>
                  </a:lnTo>
                  <a:lnTo>
                    <a:pt x="288667" y="210820"/>
                  </a:lnTo>
                  <a:lnTo>
                    <a:pt x="330915" y="252730"/>
                  </a:lnTo>
                  <a:lnTo>
                    <a:pt x="332608" y="256540"/>
                  </a:lnTo>
                  <a:lnTo>
                    <a:pt x="332608" y="265430"/>
                  </a:lnTo>
                  <a:lnTo>
                    <a:pt x="331000" y="269240"/>
                  </a:lnTo>
                  <a:lnTo>
                    <a:pt x="321961" y="278130"/>
                  </a:lnTo>
                  <a:lnTo>
                    <a:pt x="349657" y="278130"/>
                  </a:lnTo>
                  <a:lnTo>
                    <a:pt x="350438" y="276860"/>
                  </a:lnTo>
                  <a:lnTo>
                    <a:pt x="352046" y="270510"/>
                  </a:lnTo>
                  <a:lnTo>
                    <a:pt x="380742" y="270510"/>
                  </a:lnTo>
                  <a:lnTo>
                    <a:pt x="387077" y="266700"/>
                  </a:lnTo>
                  <a:lnTo>
                    <a:pt x="392693" y="261620"/>
                  </a:lnTo>
                  <a:lnTo>
                    <a:pt x="397341" y="256540"/>
                  </a:lnTo>
                  <a:lnTo>
                    <a:pt x="399375" y="252730"/>
                  </a:lnTo>
                  <a:lnTo>
                    <a:pt x="361510" y="252730"/>
                  </a:lnTo>
                  <a:lnTo>
                    <a:pt x="355595" y="247650"/>
                  </a:lnTo>
                  <a:lnTo>
                    <a:pt x="299484" y="191770"/>
                  </a:lnTo>
                  <a:close/>
                </a:path>
                <a:path extrusionOk="0" h="322580" w="501650">
                  <a:moveTo>
                    <a:pt x="380742" y="270510"/>
                  </a:moveTo>
                  <a:lnTo>
                    <a:pt x="352046" y="270510"/>
                  </a:lnTo>
                  <a:lnTo>
                    <a:pt x="356608" y="271780"/>
                  </a:lnTo>
                  <a:lnTo>
                    <a:pt x="361510" y="273050"/>
                  </a:lnTo>
                  <a:lnTo>
                    <a:pt x="366575" y="273050"/>
                  </a:lnTo>
                  <a:lnTo>
                    <a:pt x="380742" y="270510"/>
                  </a:lnTo>
                  <a:close/>
                </a:path>
                <a:path extrusionOk="0" h="322580" w="501650">
                  <a:moveTo>
                    <a:pt x="198091" y="222250"/>
                  </a:moveTo>
                  <a:lnTo>
                    <a:pt x="169178" y="222250"/>
                  </a:lnTo>
                  <a:lnTo>
                    <a:pt x="173145" y="223520"/>
                  </a:lnTo>
                  <a:lnTo>
                    <a:pt x="176191" y="227330"/>
                  </a:lnTo>
                  <a:lnTo>
                    <a:pt x="179662" y="232410"/>
                  </a:lnTo>
                  <a:lnTo>
                    <a:pt x="180819" y="237490"/>
                  </a:lnTo>
                  <a:lnTo>
                    <a:pt x="179662" y="243840"/>
                  </a:lnTo>
                  <a:lnTo>
                    <a:pt x="176191" y="248920"/>
                  </a:lnTo>
                  <a:lnTo>
                    <a:pt x="158532" y="266700"/>
                  </a:lnTo>
                  <a:lnTo>
                    <a:pt x="153331" y="270510"/>
                  </a:lnTo>
                  <a:lnTo>
                    <a:pt x="147291" y="271780"/>
                  </a:lnTo>
                  <a:lnTo>
                    <a:pt x="183782" y="271780"/>
                  </a:lnTo>
                  <a:lnTo>
                    <a:pt x="194106" y="261620"/>
                  </a:lnTo>
                  <a:lnTo>
                    <a:pt x="198165" y="259080"/>
                  </a:lnTo>
                  <a:lnTo>
                    <a:pt x="235177" y="259080"/>
                  </a:lnTo>
                  <a:lnTo>
                    <a:pt x="234011" y="256540"/>
                  </a:lnTo>
                  <a:lnTo>
                    <a:pt x="202047" y="238760"/>
                  </a:lnTo>
                  <a:lnTo>
                    <a:pt x="201428" y="231140"/>
                  </a:lnTo>
                  <a:lnTo>
                    <a:pt x="199439" y="224790"/>
                  </a:lnTo>
                  <a:lnTo>
                    <a:pt x="198091" y="222250"/>
                  </a:lnTo>
                  <a:close/>
                </a:path>
                <a:path extrusionOk="0" h="322580" w="501650">
                  <a:moveTo>
                    <a:pt x="90081" y="127000"/>
                  </a:moveTo>
                  <a:lnTo>
                    <a:pt x="35661" y="166370"/>
                  </a:lnTo>
                  <a:lnTo>
                    <a:pt x="31013" y="177800"/>
                  </a:lnTo>
                  <a:lnTo>
                    <a:pt x="4732" y="177800"/>
                  </a:lnTo>
                  <a:lnTo>
                    <a:pt x="0" y="181609"/>
                  </a:lnTo>
                  <a:lnTo>
                    <a:pt x="0" y="194309"/>
                  </a:lnTo>
                  <a:lnTo>
                    <a:pt x="4732" y="198120"/>
                  </a:lnTo>
                  <a:lnTo>
                    <a:pt x="31013" y="198120"/>
                  </a:lnTo>
                  <a:lnTo>
                    <a:pt x="32703" y="204470"/>
                  </a:lnTo>
                  <a:lnTo>
                    <a:pt x="35661" y="209550"/>
                  </a:lnTo>
                  <a:lnTo>
                    <a:pt x="40055" y="213360"/>
                  </a:lnTo>
                  <a:lnTo>
                    <a:pt x="45834" y="218440"/>
                  </a:lnTo>
                  <a:lnTo>
                    <a:pt x="52255" y="222250"/>
                  </a:lnTo>
                  <a:lnTo>
                    <a:pt x="66166" y="224790"/>
                  </a:lnTo>
                  <a:lnTo>
                    <a:pt x="66506" y="224790"/>
                  </a:lnTo>
                  <a:lnTo>
                    <a:pt x="67222" y="232410"/>
                  </a:lnTo>
                  <a:lnTo>
                    <a:pt x="103434" y="261620"/>
                  </a:lnTo>
                  <a:lnTo>
                    <a:pt x="108336" y="261620"/>
                  </a:lnTo>
                  <a:lnTo>
                    <a:pt x="110702" y="260350"/>
                  </a:lnTo>
                  <a:lnTo>
                    <a:pt x="132353" y="260350"/>
                  </a:lnTo>
                  <a:lnTo>
                    <a:pt x="131427" y="255270"/>
                  </a:lnTo>
                  <a:lnTo>
                    <a:pt x="132584" y="250190"/>
                  </a:lnTo>
                  <a:lnTo>
                    <a:pt x="136055" y="245110"/>
                  </a:lnTo>
                  <a:lnTo>
                    <a:pt x="140905" y="240030"/>
                  </a:lnTo>
                  <a:lnTo>
                    <a:pt x="97477" y="240030"/>
                  </a:lnTo>
                  <a:lnTo>
                    <a:pt x="92277" y="236220"/>
                  </a:lnTo>
                  <a:lnTo>
                    <a:pt x="89323" y="233680"/>
                  </a:lnTo>
                  <a:lnTo>
                    <a:pt x="87630" y="228600"/>
                  </a:lnTo>
                  <a:lnTo>
                    <a:pt x="87630" y="220980"/>
                  </a:lnTo>
                  <a:lnTo>
                    <a:pt x="89323" y="217170"/>
                  </a:lnTo>
                  <a:lnTo>
                    <a:pt x="92277" y="213360"/>
                  </a:lnTo>
                  <a:lnTo>
                    <a:pt x="102451" y="203200"/>
                  </a:lnTo>
                  <a:lnTo>
                    <a:pt x="66125" y="203200"/>
                  </a:lnTo>
                  <a:lnTo>
                    <a:pt x="60162" y="201930"/>
                  </a:lnTo>
                  <a:lnTo>
                    <a:pt x="54928" y="199390"/>
                  </a:lnTo>
                  <a:lnTo>
                    <a:pt x="51458" y="193040"/>
                  </a:lnTo>
                  <a:lnTo>
                    <a:pt x="50301" y="187960"/>
                  </a:lnTo>
                  <a:lnTo>
                    <a:pt x="51458" y="181610"/>
                  </a:lnTo>
                  <a:lnTo>
                    <a:pt x="54928" y="176530"/>
                  </a:lnTo>
                  <a:lnTo>
                    <a:pt x="81630" y="149860"/>
                  </a:lnTo>
                  <a:lnTo>
                    <a:pt x="85689" y="148590"/>
                  </a:lnTo>
                  <a:lnTo>
                    <a:pt x="123604" y="148590"/>
                  </a:lnTo>
                  <a:lnTo>
                    <a:pt x="120889" y="143510"/>
                  </a:lnTo>
                  <a:lnTo>
                    <a:pt x="116277" y="138430"/>
                  </a:lnTo>
                  <a:lnTo>
                    <a:pt x="110616" y="133350"/>
                  </a:lnTo>
                  <a:lnTo>
                    <a:pt x="104257" y="130810"/>
                  </a:lnTo>
                  <a:lnTo>
                    <a:pt x="97360" y="128270"/>
                  </a:lnTo>
                  <a:lnTo>
                    <a:pt x="90081" y="127000"/>
                  </a:lnTo>
                  <a:close/>
                </a:path>
                <a:path extrusionOk="0" h="322580" w="501650">
                  <a:moveTo>
                    <a:pt x="336745" y="153670"/>
                  </a:moveTo>
                  <a:lnTo>
                    <a:pt x="330072" y="153670"/>
                  </a:lnTo>
                  <a:lnTo>
                    <a:pt x="323902" y="160020"/>
                  </a:lnTo>
                  <a:lnTo>
                    <a:pt x="322804" y="162560"/>
                  </a:lnTo>
                  <a:lnTo>
                    <a:pt x="322804" y="168910"/>
                  </a:lnTo>
                  <a:lnTo>
                    <a:pt x="323817" y="171450"/>
                  </a:lnTo>
                  <a:lnTo>
                    <a:pt x="325935" y="172720"/>
                  </a:lnTo>
                  <a:lnTo>
                    <a:pt x="380941" y="227330"/>
                  </a:lnTo>
                  <a:lnTo>
                    <a:pt x="382634" y="232410"/>
                  </a:lnTo>
                  <a:lnTo>
                    <a:pt x="382634" y="240030"/>
                  </a:lnTo>
                  <a:lnTo>
                    <a:pt x="380941" y="243840"/>
                  </a:lnTo>
                  <a:lnTo>
                    <a:pt x="377987" y="247650"/>
                  </a:lnTo>
                  <a:lnTo>
                    <a:pt x="371987" y="252730"/>
                  </a:lnTo>
                  <a:lnTo>
                    <a:pt x="399375" y="252730"/>
                  </a:lnTo>
                  <a:lnTo>
                    <a:pt x="400731" y="250190"/>
                  </a:lnTo>
                  <a:lnTo>
                    <a:pt x="402806" y="243840"/>
                  </a:lnTo>
                  <a:lnTo>
                    <a:pt x="403510" y="236220"/>
                  </a:lnTo>
                  <a:lnTo>
                    <a:pt x="403928" y="236220"/>
                  </a:lnTo>
                  <a:lnTo>
                    <a:pt x="437182" y="214630"/>
                  </a:lnTo>
                  <a:lnTo>
                    <a:pt x="404140" y="214630"/>
                  </a:lnTo>
                  <a:lnTo>
                    <a:pt x="398176" y="213360"/>
                  </a:lnTo>
                  <a:lnTo>
                    <a:pt x="392941" y="209550"/>
                  </a:lnTo>
                  <a:lnTo>
                    <a:pt x="336745" y="153670"/>
                  </a:lnTo>
                  <a:close/>
                </a:path>
                <a:path extrusionOk="0" h="322580" w="501650">
                  <a:moveTo>
                    <a:pt x="160412" y="185420"/>
                  </a:moveTo>
                  <a:lnTo>
                    <a:pt x="131486" y="185420"/>
                  </a:lnTo>
                  <a:lnTo>
                    <a:pt x="135460" y="186690"/>
                  </a:lnTo>
                  <a:lnTo>
                    <a:pt x="138499" y="190500"/>
                  </a:lnTo>
                  <a:lnTo>
                    <a:pt x="141969" y="195580"/>
                  </a:lnTo>
                  <a:lnTo>
                    <a:pt x="143126" y="200660"/>
                  </a:lnTo>
                  <a:lnTo>
                    <a:pt x="141969" y="207010"/>
                  </a:lnTo>
                  <a:lnTo>
                    <a:pt x="138499" y="212090"/>
                  </a:lnTo>
                  <a:lnTo>
                    <a:pt x="114754" y="236220"/>
                  </a:lnTo>
                  <a:lnTo>
                    <a:pt x="109554" y="238760"/>
                  </a:lnTo>
                  <a:lnTo>
                    <a:pt x="103515" y="240030"/>
                  </a:lnTo>
                  <a:lnTo>
                    <a:pt x="140905" y="240030"/>
                  </a:lnTo>
                  <a:lnTo>
                    <a:pt x="156668" y="223520"/>
                  </a:lnTo>
                  <a:lnTo>
                    <a:pt x="160727" y="222250"/>
                  </a:lnTo>
                  <a:lnTo>
                    <a:pt x="198091" y="222250"/>
                  </a:lnTo>
                  <a:lnTo>
                    <a:pt x="196070" y="218440"/>
                  </a:lnTo>
                  <a:lnTo>
                    <a:pt x="164446" y="201930"/>
                  </a:lnTo>
                  <a:lnTo>
                    <a:pt x="163778" y="194310"/>
                  </a:lnTo>
                  <a:lnTo>
                    <a:pt x="161763" y="187960"/>
                  </a:lnTo>
                  <a:lnTo>
                    <a:pt x="160412" y="185420"/>
                  </a:lnTo>
                  <a:close/>
                </a:path>
                <a:path extrusionOk="0" h="322580" w="501650">
                  <a:moveTo>
                    <a:pt x="335826" y="78740"/>
                  </a:moveTo>
                  <a:lnTo>
                    <a:pt x="305484" y="78740"/>
                  </a:lnTo>
                  <a:lnTo>
                    <a:pt x="415339" y="187960"/>
                  </a:lnTo>
                  <a:lnTo>
                    <a:pt x="418806" y="193040"/>
                  </a:lnTo>
                  <a:lnTo>
                    <a:pt x="419962" y="199390"/>
                  </a:lnTo>
                  <a:lnTo>
                    <a:pt x="418806" y="204470"/>
                  </a:lnTo>
                  <a:lnTo>
                    <a:pt x="415339" y="209550"/>
                  </a:lnTo>
                  <a:lnTo>
                    <a:pt x="410104" y="213360"/>
                  </a:lnTo>
                  <a:lnTo>
                    <a:pt x="404140" y="214630"/>
                  </a:lnTo>
                  <a:lnTo>
                    <a:pt x="437182" y="214630"/>
                  </a:lnTo>
                  <a:lnTo>
                    <a:pt x="438310" y="212090"/>
                  </a:lnTo>
                  <a:lnTo>
                    <a:pt x="440284" y="205740"/>
                  </a:lnTo>
                  <a:lnTo>
                    <a:pt x="440855" y="198120"/>
                  </a:lnTo>
                  <a:lnTo>
                    <a:pt x="496548" y="198120"/>
                  </a:lnTo>
                  <a:lnTo>
                    <a:pt x="501280" y="194310"/>
                  </a:lnTo>
                  <a:lnTo>
                    <a:pt x="501379" y="185420"/>
                  </a:lnTo>
                  <a:lnTo>
                    <a:pt x="501528" y="181610"/>
                  </a:lnTo>
                  <a:lnTo>
                    <a:pt x="496796" y="177800"/>
                  </a:lnTo>
                  <a:lnTo>
                    <a:pt x="434097" y="177800"/>
                  </a:lnTo>
                  <a:lnTo>
                    <a:pt x="431731" y="173990"/>
                  </a:lnTo>
                  <a:lnTo>
                    <a:pt x="335826" y="78740"/>
                  </a:lnTo>
                  <a:close/>
                </a:path>
                <a:path extrusionOk="0" h="322580" w="501650">
                  <a:moveTo>
                    <a:pt x="123604" y="148590"/>
                  </a:moveTo>
                  <a:lnTo>
                    <a:pt x="94140" y="148590"/>
                  </a:lnTo>
                  <a:lnTo>
                    <a:pt x="98107" y="149860"/>
                  </a:lnTo>
                  <a:lnTo>
                    <a:pt x="101153" y="152400"/>
                  </a:lnTo>
                  <a:lnTo>
                    <a:pt x="104107" y="156210"/>
                  </a:lnTo>
                  <a:lnTo>
                    <a:pt x="105800" y="160020"/>
                  </a:lnTo>
                  <a:lnTo>
                    <a:pt x="105800" y="168910"/>
                  </a:lnTo>
                  <a:lnTo>
                    <a:pt x="104107" y="172720"/>
                  </a:lnTo>
                  <a:lnTo>
                    <a:pt x="101153" y="175260"/>
                  </a:lnTo>
                  <a:lnTo>
                    <a:pt x="77323" y="199390"/>
                  </a:lnTo>
                  <a:lnTo>
                    <a:pt x="72088" y="201930"/>
                  </a:lnTo>
                  <a:lnTo>
                    <a:pt x="66125" y="203200"/>
                  </a:lnTo>
                  <a:lnTo>
                    <a:pt x="102451" y="203200"/>
                  </a:lnTo>
                  <a:lnTo>
                    <a:pt x="118983" y="186690"/>
                  </a:lnTo>
                  <a:lnTo>
                    <a:pt x="123035" y="185420"/>
                  </a:lnTo>
                  <a:lnTo>
                    <a:pt x="160412" y="185420"/>
                  </a:lnTo>
                  <a:lnTo>
                    <a:pt x="158386" y="181610"/>
                  </a:lnTo>
                  <a:lnTo>
                    <a:pt x="127094" y="165100"/>
                  </a:lnTo>
                  <a:lnTo>
                    <a:pt x="127094" y="163830"/>
                  </a:lnTo>
                  <a:lnTo>
                    <a:pt x="126378" y="157480"/>
                  </a:lnTo>
                  <a:lnTo>
                    <a:pt x="124283" y="149860"/>
                  </a:lnTo>
                  <a:lnTo>
                    <a:pt x="123604" y="148590"/>
                  </a:lnTo>
                  <a:close/>
                </a:path>
                <a:path extrusionOk="0" h="322580" w="501650">
                  <a:moveTo>
                    <a:pt x="240667" y="20320"/>
                  </a:moveTo>
                  <a:lnTo>
                    <a:pt x="210838" y="20320"/>
                  </a:lnTo>
                  <a:lnTo>
                    <a:pt x="134871" y="96520"/>
                  </a:lnTo>
                  <a:lnTo>
                    <a:pt x="133766" y="99060"/>
                  </a:lnTo>
                  <a:lnTo>
                    <a:pt x="133766" y="104140"/>
                  </a:lnTo>
                  <a:lnTo>
                    <a:pt x="171395" y="129540"/>
                  </a:lnTo>
                  <a:lnTo>
                    <a:pt x="192929" y="130810"/>
                  </a:lnTo>
                  <a:lnTo>
                    <a:pt x="213544" y="119380"/>
                  </a:lnTo>
                  <a:lnTo>
                    <a:pt x="222601" y="110490"/>
                  </a:lnTo>
                  <a:lnTo>
                    <a:pt x="189191" y="110490"/>
                  </a:lnTo>
                  <a:lnTo>
                    <a:pt x="178874" y="109220"/>
                  </a:lnTo>
                  <a:lnTo>
                    <a:pt x="168841" y="106680"/>
                  </a:lnTo>
                  <a:lnTo>
                    <a:pt x="160217" y="100330"/>
                  </a:lnTo>
                  <a:lnTo>
                    <a:pt x="240667" y="20320"/>
                  </a:lnTo>
                  <a:close/>
                </a:path>
                <a:path extrusionOk="0" h="322580" w="501650">
                  <a:moveTo>
                    <a:pt x="312667" y="57150"/>
                  </a:moveTo>
                  <a:lnTo>
                    <a:pt x="247850" y="57150"/>
                  </a:lnTo>
                  <a:lnTo>
                    <a:pt x="245144" y="58420"/>
                  </a:lnTo>
                  <a:lnTo>
                    <a:pt x="243203" y="60960"/>
                  </a:lnTo>
                  <a:lnTo>
                    <a:pt x="198668" y="105410"/>
                  </a:lnTo>
                  <a:lnTo>
                    <a:pt x="189191" y="110490"/>
                  </a:lnTo>
                  <a:lnTo>
                    <a:pt x="222601" y="110490"/>
                  </a:lnTo>
                  <a:lnTo>
                    <a:pt x="254948" y="78740"/>
                  </a:lnTo>
                  <a:lnTo>
                    <a:pt x="335826" y="78740"/>
                  </a:lnTo>
                  <a:lnTo>
                    <a:pt x="315366" y="58420"/>
                  </a:lnTo>
                  <a:lnTo>
                    <a:pt x="312667" y="57150"/>
                  </a:lnTo>
                  <a:close/>
                </a:path>
                <a:path extrusionOk="0" h="322580" w="501650">
                  <a:moveTo>
                    <a:pt x="483534" y="0"/>
                  </a:moveTo>
                  <a:lnTo>
                    <a:pt x="4732" y="0"/>
                  </a:lnTo>
                  <a:lnTo>
                    <a:pt x="0" y="3809"/>
                  </a:lnTo>
                  <a:lnTo>
                    <a:pt x="0" y="15239"/>
                  </a:lnTo>
                  <a:lnTo>
                    <a:pt x="4732" y="20320"/>
                  </a:lnTo>
                  <a:lnTo>
                    <a:pt x="483535" y="20320"/>
                  </a:lnTo>
                  <a:lnTo>
                    <a:pt x="488266" y="15240"/>
                  </a:lnTo>
                  <a:lnTo>
                    <a:pt x="488266" y="3810"/>
                  </a:lnTo>
                  <a:lnTo>
                    <a:pt x="483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g2d1822c84d1_0_24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TESTES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d1822c84d1_0_24"/>
          <p:cNvSpPr txBox="1"/>
          <p:nvPr>
            <p:ph type="title"/>
          </p:nvPr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02</a:t>
            </a:r>
            <a:endParaRPr sz="4000"/>
          </a:p>
        </p:txBody>
      </p:sp>
      <p:sp>
        <p:nvSpPr>
          <p:cNvPr id="300" name="Google Shape;300;g2d1822c84d1_0_24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14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24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2d1822c84d1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d1822c84d1_0_24" title="2-Teste Bom - oficina17-2 tasks - 2 vCPU  4 GB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000" y="1486950"/>
            <a:ext cx="9176400" cy="52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g2d1822c84d1_0_37"/>
          <p:cNvGrpSpPr/>
          <p:nvPr/>
        </p:nvGrpSpPr>
        <p:grpSpPr>
          <a:xfrm>
            <a:off x="1089002" y="1656146"/>
            <a:ext cx="6049595" cy="3671461"/>
            <a:chOff x="1089002" y="2113346"/>
            <a:chExt cx="6049595" cy="3671461"/>
          </a:xfrm>
        </p:grpSpPr>
        <p:sp>
          <p:nvSpPr>
            <p:cNvPr id="308" name="Google Shape;308;g2d1822c84d1_0_37"/>
            <p:cNvSpPr/>
            <p:nvPr/>
          </p:nvSpPr>
          <p:spPr>
            <a:xfrm>
              <a:off x="1089002" y="5337132"/>
              <a:ext cx="314959" cy="447675"/>
            </a:xfrm>
            <a:custGeom>
              <a:rect b="b" l="l" r="r" t="t"/>
              <a:pathLst>
                <a:path extrusionOk="0" h="447675" w="314959">
                  <a:moveTo>
                    <a:pt x="157260" y="0"/>
                  </a:moveTo>
                  <a:lnTo>
                    <a:pt x="107607" y="8094"/>
                  </a:lnTo>
                  <a:lnTo>
                    <a:pt x="64444" y="30622"/>
                  </a:lnTo>
                  <a:lnTo>
                    <a:pt x="30382" y="64956"/>
                  </a:lnTo>
                  <a:lnTo>
                    <a:pt x="8030" y="108463"/>
                  </a:lnTo>
                  <a:lnTo>
                    <a:pt x="0" y="158514"/>
                  </a:lnTo>
                  <a:lnTo>
                    <a:pt x="4647" y="196772"/>
                  </a:lnTo>
                  <a:lnTo>
                    <a:pt x="17836" y="231638"/>
                  </a:lnTo>
                  <a:lnTo>
                    <a:pt x="38442" y="262022"/>
                  </a:lnTo>
                  <a:lnTo>
                    <a:pt x="65232" y="286749"/>
                  </a:lnTo>
                  <a:lnTo>
                    <a:pt x="65117" y="287297"/>
                  </a:lnTo>
                  <a:lnTo>
                    <a:pt x="64925" y="287683"/>
                  </a:lnTo>
                  <a:lnTo>
                    <a:pt x="64925" y="440919"/>
                  </a:lnTo>
                  <a:lnTo>
                    <a:pt x="66773" y="444102"/>
                  </a:lnTo>
                  <a:lnTo>
                    <a:pt x="69695" y="445809"/>
                  </a:lnTo>
                  <a:lnTo>
                    <a:pt x="72701" y="447517"/>
                  </a:lnTo>
                  <a:lnTo>
                    <a:pt x="76320" y="447517"/>
                  </a:lnTo>
                  <a:lnTo>
                    <a:pt x="79325" y="445809"/>
                  </a:lnTo>
                  <a:lnTo>
                    <a:pt x="122653" y="420736"/>
                  </a:lnTo>
                  <a:lnTo>
                    <a:pt x="84102" y="420736"/>
                  </a:lnTo>
                  <a:lnTo>
                    <a:pt x="84102" y="298782"/>
                  </a:lnTo>
                  <a:lnTo>
                    <a:pt x="249602" y="298782"/>
                  </a:lnTo>
                  <a:lnTo>
                    <a:pt x="249602" y="297699"/>
                  </a:lnTo>
                  <a:lnTo>
                    <a:pt x="157260" y="297699"/>
                  </a:lnTo>
                  <a:lnTo>
                    <a:pt x="113690" y="290594"/>
                  </a:lnTo>
                  <a:lnTo>
                    <a:pt x="75812" y="270820"/>
                  </a:lnTo>
                  <a:lnTo>
                    <a:pt x="45919" y="240688"/>
                  </a:lnTo>
                  <a:lnTo>
                    <a:pt x="26302" y="202508"/>
                  </a:lnTo>
                  <a:lnTo>
                    <a:pt x="19253" y="158591"/>
                  </a:lnTo>
                  <a:lnTo>
                    <a:pt x="26302" y="114672"/>
                  </a:lnTo>
                  <a:lnTo>
                    <a:pt x="45919" y="76492"/>
                  </a:lnTo>
                  <a:lnTo>
                    <a:pt x="75812" y="46360"/>
                  </a:lnTo>
                  <a:lnTo>
                    <a:pt x="113690" y="26588"/>
                  </a:lnTo>
                  <a:lnTo>
                    <a:pt x="157260" y="19483"/>
                  </a:lnTo>
                  <a:lnTo>
                    <a:pt x="228756" y="19483"/>
                  </a:lnTo>
                  <a:lnTo>
                    <a:pt x="206924" y="8094"/>
                  </a:lnTo>
                  <a:lnTo>
                    <a:pt x="157260" y="0"/>
                  </a:lnTo>
                  <a:close/>
                </a:path>
                <a:path extrusionOk="0" h="447675" w="314959">
                  <a:moveTo>
                    <a:pt x="195792" y="400708"/>
                  </a:moveTo>
                  <a:lnTo>
                    <a:pt x="157260" y="400708"/>
                  </a:lnTo>
                  <a:lnTo>
                    <a:pt x="236666" y="446663"/>
                  </a:lnTo>
                  <a:lnTo>
                    <a:pt x="238360" y="447129"/>
                  </a:lnTo>
                  <a:lnTo>
                    <a:pt x="241673" y="447129"/>
                  </a:lnTo>
                  <a:lnTo>
                    <a:pt x="249602" y="420736"/>
                  </a:lnTo>
                  <a:lnTo>
                    <a:pt x="230271" y="420736"/>
                  </a:lnTo>
                  <a:lnTo>
                    <a:pt x="195792" y="400708"/>
                  </a:lnTo>
                  <a:close/>
                </a:path>
                <a:path extrusionOk="0" h="447675" w="314959">
                  <a:moveTo>
                    <a:pt x="159031" y="379438"/>
                  </a:moveTo>
                  <a:lnTo>
                    <a:pt x="155412" y="379438"/>
                  </a:lnTo>
                  <a:lnTo>
                    <a:pt x="152413" y="381146"/>
                  </a:lnTo>
                  <a:lnTo>
                    <a:pt x="84102" y="420736"/>
                  </a:lnTo>
                  <a:lnTo>
                    <a:pt x="122653" y="420736"/>
                  </a:lnTo>
                  <a:lnTo>
                    <a:pt x="157260" y="400708"/>
                  </a:lnTo>
                  <a:lnTo>
                    <a:pt x="195792" y="400708"/>
                  </a:lnTo>
                  <a:lnTo>
                    <a:pt x="162037" y="381146"/>
                  </a:lnTo>
                  <a:lnTo>
                    <a:pt x="159031" y="379438"/>
                  </a:lnTo>
                  <a:close/>
                </a:path>
                <a:path extrusionOk="0" h="447675" w="314959">
                  <a:moveTo>
                    <a:pt x="230271" y="420691"/>
                  </a:moveTo>
                  <a:close/>
                </a:path>
                <a:path extrusionOk="0" h="447675" w="314959">
                  <a:moveTo>
                    <a:pt x="249602" y="298782"/>
                  </a:moveTo>
                  <a:lnTo>
                    <a:pt x="230271" y="298782"/>
                  </a:lnTo>
                  <a:lnTo>
                    <a:pt x="230348" y="420736"/>
                  </a:lnTo>
                  <a:lnTo>
                    <a:pt x="249602" y="420736"/>
                  </a:lnTo>
                  <a:lnTo>
                    <a:pt x="249602" y="298782"/>
                  </a:lnTo>
                  <a:close/>
                </a:path>
                <a:path extrusionOk="0" h="447675" w="314959">
                  <a:moveTo>
                    <a:pt x="230271" y="298782"/>
                  </a:moveTo>
                  <a:lnTo>
                    <a:pt x="84102" y="298782"/>
                  </a:lnTo>
                  <a:lnTo>
                    <a:pt x="101043" y="306558"/>
                  </a:lnTo>
                  <a:lnTo>
                    <a:pt x="118967" y="312311"/>
                  </a:lnTo>
                  <a:lnTo>
                    <a:pt x="137728" y="315880"/>
                  </a:lnTo>
                  <a:lnTo>
                    <a:pt x="157183" y="317106"/>
                  </a:lnTo>
                  <a:lnTo>
                    <a:pt x="176672" y="315880"/>
                  </a:lnTo>
                  <a:lnTo>
                    <a:pt x="195432" y="312311"/>
                  </a:lnTo>
                  <a:lnTo>
                    <a:pt x="213340" y="306558"/>
                  </a:lnTo>
                  <a:lnTo>
                    <a:pt x="230271" y="298782"/>
                  </a:lnTo>
                  <a:close/>
                </a:path>
                <a:path extrusionOk="0" h="447675" w="314959">
                  <a:moveTo>
                    <a:pt x="228756" y="19483"/>
                  </a:moveTo>
                  <a:lnTo>
                    <a:pt x="157260" y="19483"/>
                  </a:lnTo>
                  <a:lnTo>
                    <a:pt x="200833" y="26588"/>
                  </a:lnTo>
                  <a:lnTo>
                    <a:pt x="238712" y="46360"/>
                  </a:lnTo>
                  <a:lnTo>
                    <a:pt x="268606" y="76492"/>
                  </a:lnTo>
                  <a:lnTo>
                    <a:pt x="288222" y="114672"/>
                  </a:lnTo>
                  <a:lnTo>
                    <a:pt x="295270" y="158591"/>
                  </a:lnTo>
                  <a:lnTo>
                    <a:pt x="288259" y="202508"/>
                  </a:lnTo>
                  <a:lnTo>
                    <a:pt x="268661" y="240688"/>
                  </a:lnTo>
                  <a:lnTo>
                    <a:pt x="238767" y="270820"/>
                  </a:lnTo>
                  <a:lnTo>
                    <a:pt x="200870" y="290594"/>
                  </a:lnTo>
                  <a:lnTo>
                    <a:pt x="157260" y="297699"/>
                  </a:lnTo>
                  <a:lnTo>
                    <a:pt x="249602" y="297699"/>
                  </a:lnTo>
                  <a:lnTo>
                    <a:pt x="249563" y="287683"/>
                  </a:lnTo>
                  <a:lnTo>
                    <a:pt x="249371" y="287297"/>
                  </a:lnTo>
                  <a:lnTo>
                    <a:pt x="249385" y="286749"/>
                  </a:lnTo>
                  <a:lnTo>
                    <a:pt x="276191" y="261986"/>
                  </a:lnTo>
                  <a:lnTo>
                    <a:pt x="296768" y="231627"/>
                  </a:lnTo>
                  <a:lnTo>
                    <a:pt x="309953" y="196770"/>
                  </a:lnTo>
                  <a:lnTo>
                    <a:pt x="314601" y="158514"/>
                  </a:lnTo>
                  <a:lnTo>
                    <a:pt x="306562" y="108463"/>
                  </a:lnTo>
                  <a:lnTo>
                    <a:pt x="284192" y="64956"/>
                  </a:lnTo>
                  <a:lnTo>
                    <a:pt x="250107" y="30622"/>
                  </a:lnTo>
                  <a:lnTo>
                    <a:pt x="228756" y="19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9" name="Google Shape;309;g2d1822c84d1_0_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1996" y="5400708"/>
              <a:ext cx="188532" cy="19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g2d1822c84d1_0_37"/>
            <p:cNvSpPr/>
            <p:nvPr/>
          </p:nvSpPr>
          <p:spPr>
            <a:xfrm>
              <a:off x="6636947" y="2113346"/>
              <a:ext cx="501650" cy="322580"/>
            </a:xfrm>
            <a:custGeom>
              <a:rect b="b" l="l" r="r" t="t"/>
              <a:pathLst>
                <a:path extrusionOk="0" h="322580" w="501650">
                  <a:moveTo>
                    <a:pt x="132353" y="260350"/>
                  </a:moveTo>
                  <a:lnTo>
                    <a:pt x="110702" y="260350"/>
                  </a:lnTo>
                  <a:lnTo>
                    <a:pt x="111800" y="267970"/>
                  </a:lnTo>
                  <a:lnTo>
                    <a:pt x="115179" y="275590"/>
                  </a:lnTo>
                  <a:lnTo>
                    <a:pt x="154388" y="292100"/>
                  </a:lnTo>
                  <a:lnTo>
                    <a:pt x="155486" y="299720"/>
                  </a:lnTo>
                  <a:lnTo>
                    <a:pt x="198087" y="322580"/>
                  </a:lnTo>
                  <a:lnTo>
                    <a:pt x="204976" y="320040"/>
                  </a:lnTo>
                  <a:lnTo>
                    <a:pt x="211310" y="317500"/>
                  </a:lnTo>
                  <a:lnTo>
                    <a:pt x="216923" y="312420"/>
                  </a:lnTo>
                  <a:lnTo>
                    <a:pt x="225926" y="303530"/>
                  </a:lnTo>
                  <a:lnTo>
                    <a:pt x="185825" y="303530"/>
                  </a:lnTo>
                  <a:lnTo>
                    <a:pt x="179910" y="297180"/>
                  </a:lnTo>
                  <a:lnTo>
                    <a:pt x="176440" y="292100"/>
                  </a:lnTo>
                  <a:lnTo>
                    <a:pt x="175283" y="287020"/>
                  </a:lnTo>
                  <a:lnTo>
                    <a:pt x="176440" y="280670"/>
                  </a:lnTo>
                  <a:lnTo>
                    <a:pt x="179910" y="275590"/>
                  </a:lnTo>
                  <a:lnTo>
                    <a:pt x="183782" y="271780"/>
                  </a:lnTo>
                  <a:lnTo>
                    <a:pt x="147291" y="271780"/>
                  </a:lnTo>
                  <a:lnTo>
                    <a:pt x="141251" y="270510"/>
                  </a:lnTo>
                  <a:lnTo>
                    <a:pt x="136055" y="266700"/>
                  </a:lnTo>
                  <a:lnTo>
                    <a:pt x="132584" y="261620"/>
                  </a:lnTo>
                  <a:lnTo>
                    <a:pt x="132353" y="260350"/>
                  </a:lnTo>
                  <a:close/>
                </a:path>
                <a:path extrusionOk="0" h="322580" w="501650">
                  <a:moveTo>
                    <a:pt x="258970" y="299720"/>
                  </a:moveTo>
                  <a:lnTo>
                    <a:pt x="229093" y="299720"/>
                  </a:lnTo>
                  <a:lnTo>
                    <a:pt x="240073" y="311150"/>
                  </a:lnTo>
                  <a:lnTo>
                    <a:pt x="245737" y="316230"/>
                  </a:lnTo>
                  <a:lnTo>
                    <a:pt x="252088" y="318770"/>
                  </a:lnTo>
                  <a:lnTo>
                    <a:pt x="258961" y="321310"/>
                  </a:lnTo>
                  <a:lnTo>
                    <a:pt x="273466" y="321310"/>
                  </a:lnTo>
                  <a:lnTo>
                    <a:pt x="280362" y="318770"/>
                  </a:lnTo>
                  <a:lnTo>
                    <a:pt x="286722" y="316230"/>
                  </a:lnTo>
                  <a:lnTo>
                    <a:pt x="292387" y="311150"/>
                  </a:lnTo>
                  <a:lnTo>
                    <a:pt x="297204" y="306070"/>
                  </a:lnTo>
                  <a:lnTo>
                    <a:pt x="299483" y="302260"/>
                  </a:lnTo>
                  <a:lnTo>
                    <a:pt x="261459" y="302260"/>
                  </a:lnTo>
                  <a:lnTo>
                    <a:pt x="258970" y="299720"/>
                  </a:lnTo>
                  <a:close/>
                </a:path>
                <a:path extrusionOk="0" h="322580" w="501650">
                  <a:moveTo>
                    <a:pt x="235177" y="259080"/>
                  </a:moveTo>
                  <a:lnTo>
                    <a:pt x="206609" y="259080"/>
                  </a:lnTo>
                  <a:lnTo>
                    <a:pt x="210583" y="261620"/>
                  </a:lnTo>
                  <a:lnTo>
                    <a:pt x="213629" y="264160"/>
                  </a:lnTo>
                  <a:lnTo>
                    <a:pt x="217047" y="269240"/>
                  </a:lnTo>
                  <a:lnTo>
                    <a:pt x="218177" y="275590"/>
                  </a:lnTo>
                  <a:lnTo>
                    <a:pt x="217012" y="281940"/>
                  </a:lnTo>
                  <a:lnTo>
                    <a:pt x="213544" y="287020"/>
                  </a:lnTo>
                  <a:lnTo>
                    <a:pt x="196302" y="303530"/>
                  </a:lnTo>
                  <a:lnTo>
                    <a:pt x="225926" y="303530"/>
                  </a:lnTo>
                  <a:lnTo>
                    <a:pt x="228498" y="300990"/>
                  </a:lnTo>
                  <a:lnTo>
                    <a:pt x="228753" y="300990"/>
                  </a:lnTo>
                  <a:lnTo>
                    <a:pt x="229093" y="299720"/>
                  </a:lnTo>
                  <a:lnTo>
                    <a:pt x="258970" y="299720"/>
                  </a:lnTo>
                  <a:lnTo>
                    <a:pt x="239060" y="279400"/>
                  </a:lnTo>
                  <a:lnTo>
                    <a:pt x="239183" y="271780"/>
                  </a:lnTo>
                  <a:lnTo>
                    <a:pt x="237509" y="264160"/>
                  </a:lnTo>
                  <a:lnTo>
                    <a:pt x="235177" y="259080"/>
                  </a:lnTo>
                  <a:close/>
                </a:path>
                <a:path extrusionOk="0" h="322580" w="501650">
                  <a:moveTo>
                    <a:pt x="261622" y="229870"/>
                  </a:moveTo>
                  <a:lnTo>
                    <a:pt x="248354" y="237490"/>
                  </a:lnTo>
                  <a:lnTo>
                    <a:pt x="248354" y="241300"/>
                  </a:lnTo>
                  <a:lnTo>
                    <a:pt x="248609" y="241300"/>
                  </a:lnTo>
                  <a:lnTo>
                    <a:pt x="248779" y="242570"/>
                  </a:lnTo>
                  <a:lnTo>
                    <a:pt x="248864" y="243840"/>
                  </a:lnTo>
                  <a:lnTo>
                    <a:pt x="249289" y="245110"/>
                  </a:lnTo>
                  <a:lnTo>
                    <a:pt x="249877" y="245110"/>
                  </a:lnTo>
                  <a:lnTo>
                    <a:pt x="250302" y="246380"/>
                  </a:lnTo>
                  <a:lnTo>
                    <a:pt x="250720" y="246380"/>
                  </a:lnTo>
                  <a:lnTo>
                    <a:pt x="251400" y="247650"/>
                  </a:lnTo>
                  <a:lnTo>
                    <a:pt x="277851" y="274320"/>
                  </a:lnTo>
                  <a:lnTo>
                    <a:pt x="281321" y="279400"/>
                  </a:lnTo>
                  <a:lnTo>
                    <a:pt x="282478" y="285750"/>
                  </a:lnTo>
                  <a:lnTo>
                    <a:pt x="281321" y="290830"/>
                  </a:lnTo>
                  <a:lnTo>
                    <a:pt x="277851" y="295910"/>
                  </a:lnTo>
                  <a:lnTo>
                    <a:pt x="271851" y="302260"/>
                  </a:lnTo>
                  <a:lnTo>
                    <a:pt x="299483" y="302260"/>
                  </a:lnTo>
                  <a:lnTo>
                    <a:pt x="300242" y="300990"/>
                  </a:lnTo>
                  <a:lnTo>
                    <a:pt x="301850" y="294640"/>
                  </a:lnTo>
                  <a:lnTo>
                    <a:pt x="330557" y="294640"/>
                  </a:lnTo>
                  <a:lnTo>
                    <a:pt x="336917" y="290830"/>
                  </a:lnTo>
                  <a:lnTo>
                    <a:pt x="342582" y="287020"/>
                  </a:lnTo>
                  <a:lnTo>
                    <a:pt x="347314" y="281940"/>
                  </a:lnTo>
                  <a:lnTo>
                    <a:pt x="349657" y="278130"/>
                  </a:lnTo>
                  <a:lnTo>
                    <a:pt x="311569" y="278130"/>
                  </a:lnTo>
                  <a:lnTo>
                    <a:pt x="264328" y="231140"/>
                  </a:lnTo>
                  <a:lnTo>
                    <a:pt x="261622" y="229870"/>
                  </a:lnTo>
                  <a:close/>
                </a:path>
                <a:path extrusionOk="0" h="322580" w="501650">
                  <a:moveTo>
                    <a:pt x="330557" y="294640"/>
                  </a:moveTo>
                  <a:lnTo>
                    <a:pt x="301850" y="294640"/>
                  </a:lnTo>
                  <a:lnTo>
                    <a:pt x="306412" y="295910"/>
                  </a:lnTo>
                  <a:lnTo>
                    <a:pt x="311314" y="297180"/>
                  </a:lnTo>
                  <a:lnTo>
                    <a:pt x="323661" y="297180"/>
                  </a:lnTo>
                  <a:lnTo>
                    <a:pt x="330557" y="294640"/>
                  </a:lnTo>
                  <a:close/>
                </a:path>
                <a:path extrusionOk="0" h="322580" w="501650">
                  <a:moveTo>
                    <a:pt x="299484" y="191770"/>
                  </a:moveTo>
                  <a:lnTo>
                    <a:pt x="292804" y="191770"/>
                  </a:lnTo>
                  <a:lnTo>
                    <a:pt x="286634" y="198120"/>
                  </a:lnTo>
                  <a:lnTo>
                    <a:pt x="285536" y="200660"/>
                  </a:lnTo>
                  <a:lnTo>
                    <a:pt x="285536" y="205740"/>
                  </a:lnTo>
                  <a:lnTo>
                    <a:pt x="286549" y="208280"/>
                  </a:lnTo>
                  <a:lnTo>
                    <a:pt x="288667" y="210820"/>
                  </a:lnTo>
                  <a:lnTo>
                    <a:pt x="330915" y="252730"/>
                  </a:lnTo>
                  <a:lnTo>
                    <a:pt x="332608" y="256540"/>
                  </a:lnTo>
                  <a:lnTo>
                    <a:pt x="332608" y="265430"/>
                  </a:lnTo>
                  <a:lnTo>
                    <a:pt x="331000" y="269240"/>
                  </a:lnTo>
                  <a:lnTo>
                    <a:pt x="321961" y="278130"/>
                  </a:lnTo>
                  <a:lnTo>
                    <a:pt x="349657" y="278130"/>
                  </a:lnTo>
                  <a:lnTo>
                    <a:pt x="350438" y="276860"/>
                  </a:lnTo>
                  <a:lnTo>
                    <a:pt x="352046" y="270510"/>
                  </a:lnTo>
                  <a:lnTo>
                    <a:pt x="380742" y="270510"/>
                  </a:lnTo>
                  <a:lnTo>
                    <a:pt x="387077" y="266700"/>
                  </a:lnTo>
                  <a:lnTo>
                    <a:pt x="392693" y="261620"/>
                  </a:lnTo>
                  <a:lnTo>
                    <a:pt x="397341" y="256540"/>
                  </a:lnTo>
                  <a:lnTo>
                    <a:pt x="399375" y="252730"/>
                  </a:lnTo>
                  <a:lnTo>
                    <a:pt x="361510" y="252730"/>
                  </a:lnTo>
                  <a:lnTo>
                    <a:pt x="355595" y="247650"/>
                  </a:lnTo>
                  <a:lnTo>
                    <a:pt x="299484" y="191770"/>
                  </a:lnTo>
                  <a:close/>
                </a:path>
                <a:path extrusionOk="0" h="322580" w="501650">
                  <a:moveTo>
                    <a:pt x="380742" y="270510"/>
                  </a:moveTo>
                  <a:lnTo>
                    <a:pt x="352046" y="270510"/>
                  </a:lnTo>
                  <a:lnTo>
                    <a:pt x="356608" y="271780"/>
                  </a:lnTo>
                  <a:lnTo>
                    <a:pt x="361510" y="273050"/>
                  </a:lnTo>
                  <a:lnTo>
                    <a:pt x="366575" y="273050"/>
                  </a:lnTo>
                  <a:lnTo>
                    <a:pt x="380742" y="270510"/>
                  </a:lnTo>
                  <a:close/>
                </a:path>
                <a:path extrusionOk="0" h="322580" w="501650">
                  <a:moveTo>
                    <a:pt x="198091" y="222250"/>
                  </a:moveTo>
                  <a:lnTo>
                    <a:pt x="169178" y="222250"/>
                  </a:lnTo>
                  <a:lnTo>
                    <a:pt x="173145" y="223520"/>
                  </a:lnTo>
                  <a:lnTo>
                    <a:pt x="176191" y="227330"/>
                  </a:lnTo>
                  <a:lnTo>
                    <a:pt x="179662" y="232410"/>
                  </a:lnTo>
                  <a:lnTo>
                    <a:pt x="180819" y="237490"/>
                  </a:lnTo>
                  <a:lnTo>
                    <a:pt x="179662" y="243840"/>
                  </a:lnTo>
                  <a:lnTo>
                    <a:pt x="176191" y="248920"/>
                  </a:lnTo>
                  <a:lnTo>
                    <a:pt x="158532" y="266700"/>
                  </a:lnTo>
                  <a:lnTo>
                    <a:pt x="153331" y="270510"/>
                  </a:lnTo>
                  <a:lnTo>
                    <a:pt x="147291" y="271780"/>
                  </a:lnTo>
                  <a:lnTo>
                    <a:pt x="183782" y="271780"/>
                  </a:lnTo>
                  <a:lnTo>
                    <a:pt x="194106" y="261620"/>
                  </a:lnTo>
                  <a:lnTo>
                    <a:pt x="198165" y="259080"/>
                  </a:lnTo>
                  <a:lnTo>
                    <a:pt x="235177" y="259080"/>
                  </a:lnTo>
                  <a:lnTo>
                    <a:pt x="234011" y="256540"/>
                  </a:lnTo>
                  <a:lnTo>
                    <a:pt x="202047" y="238760"/>
                  </a:lnTo>
                  <a:lnTo>
                    <a:pt x="201428" y="231140"/>
                  </a:lnTo>
                  <a:lnTo>
                    <a:pt x="199439" y="224790"/>
                  </a:lnTo>
                  <a:lnTo>
                    <a:pt x="198091" y="222250"/>
                  </a:lnTo>
                  <a:close/>
                </a:path>
                <a:path extrusionOk="0" h="322580" w="501650">
                  <a:moveTo>
                    <a:pt x="90081" y="127000"/>
                  </a:moveTo>
                  <a:lnTo>
                    <a:pt x="35661" y="166370"/>
                  </a:lnTo>
                  <a:lnTo>
                    <a:pt x="31013" y="177800"/>
                  </a:lnTo>
                  <a:lnTo>
                    <a:pt x="4732" y="177800"/>
                  </a:lnTo>
                  <a:lnTo>
                    <a:pt x="0" y="181609"/>
                  </a:lnTo>
                  <a:lnTo>
                    <a:pt x="0" y="194309"/>
                  </a:lnTo>
                  <a:lnTo>
                    <a:pt x="4732" y="198120"/>
                  </a:lnTo>
                  <a:lnTo>
                    <a:pt x="31013" y="198120"/>
                  </a:lnTo>
                  <a:lnTo>
                    <a:pt x="32703" y="204470"/>
                  </a:lnTo>
                  <a:lnTo>
                    <a:pt x="35661" y="209550"/>
                  </a:lnTo>
                  <a:lnTo>
                    <a:pt x="40055" y="213360"/>
                  </a:lnTo>
                  <a:lnTo>
                    <a:pt x="45834" y="218440"/>
                  </a:lnTo>
                  <a:lnTo>
                    <a:pt x="52255" y="222250"/>
                  </a:lnTo>
                  <a:lnTo>
                    <a:pt x="66166" y="224790"/>
                  </a:lnTo>
                  <a:lnTo>
                    <a:pt x="66506" y="224790"/>
                  </a:lnTo>
                  <a:lnTo>
                    <a:pt x="67222" y="232410"/>
                  </a:lnTo>
                  <a:lnTo>
                    <a:pt x="103434" y="261620"/>
                  </a:lnTo>
                  <a:lnTo>
                    <a:pt x="108336" y="261620"/>
                  </a:lnTo>
                  <a:lnTo>
                    <a:pt x="110702" y="260350"/>
                  </a:lnTo>
                  <a:lnTo>
                    <a:pt x="132353" y="260350"/>
                  </a:lnTo>
                  <a:lnTo>
                    <a:pt x="131427" y="255270"/>
                  </a:lnTo>
                  <a:lnTo>
                    <a:pt x="132584" y="250190"/>
                  </a:lnTo>
                  <a:lnTo>
                    <a:pt x="136055" y="245110"/>
                  </a:lnTo>
                  <a:lnTo>
                    <a:pt x="140905" y="240030"/>
                  </a:lnTo>
                  <a:lnTo>
                    <a:pt x="97477" y="240030"/>
                  </a:lnTo>
                  <a:lnTo>
                    <a:pt x="92277" y="236220"/>
                  </a:lnTo>
                  <a:lnTo>
                    <a:pt x="89323" y="233680"/>
                  </a:lnTo>
                  <a:lnTo>
                    <a:pt x="87630" y="228600"/>
                  </a:lnTo>
                  <a:lnTo>
                    <a:pt x="87630" y="220980"/>
                  </a:lnTo>
                  <a:lnTo>
                    <a:pt x="89323" y="217170"/>
                  </a:lnTo>
                  <a:lnTo>
                    <a:pt x="92277" y="213360"/>
                  </a:lnTo>
                  <a:lnTo>
                    <a:pt x="102451" y="203200"/>
                  </a:lnTo>
                  <a:lnTo>
                    <a:pt x="66125" y="203200"/>
                  </a:lnTo>
                  <a:lnTo>
                    <a:pt x="60162" y="201930"/>
                  </a:lnTo>
                  <a:lnTo>
                    <a:pt x="54928" y="199390"/>
                  </a:lnTo>
                  <a:lnTo>
                    <a:pt x="51458" y="193040"/>
                  </a:lnTo>
                  <a:lnTo>
                    <a:pt x="50301" y="187960"/>
                  </a:lnTo>
                  <a:lnTo>
                    <a:pt x="51458" y="181610"/>
                  </a:lnTo>
                  <a:lnTo>
                    <a:pt x="54928" y="176530"/>
                  </a:lnTo>
                  <a:lnTo>
                    <a:pt x="81630" y="149860"/>
                  </a:lnTo>
                  <a:lnTo>
                    <a:pt x="85689" y="148590"/>
                  </a:lnTo>
                  <a:lnTo>
                    <a:pt x="123604" y="148590"/>
                  </a:lnTo>
                  <a:lnTo>
                    <a:pt x="120889" y="143510"/>
                  </a:lnTo>
                  <a:lnTo>
                    <a:pt x="116277" y="138430"/>
                  </a:lnTo>
                  <a:lnTo>
                    <a:pt x="110616" y="133350"/>
                  </a:lnTo>
                  <a:lnTo>
                    <a:pt x="104257" y="130810"/>
                  </a:lnTo>
                  <a:lnTo>
                    <a:pt x="97360" y="128270"/>
                  </a:lnTo>
                  <a:lnTo>
                    <a:pt x="90081" y="127000"/>
                  </a:lnTo>
                  <a:close/>
                </a:path>
                <a:path extrusionOk="0" h="322580" w="501650">
                  <a:moveTo>
                    <a:pt x="336745" y="153670"/>
                  </a:moveTo>
                  <a:lnTo>
                    <a:pt x="330072" y="153670"/>
                  </a:lnTo>
                  <a:lnTo>
                    <a:pt x="323902" y="160020"/>
                  </a:lnTo>
                  <a:lnTo>
                    <a:pt x="322804" y="162560"/>
                  </a:lnTo>
                  <a:lnTo>
                    <a:pt x="322804" y="168910"/>
                  </a:lnTo>
                  <a:lnTo>
                    <a:pt x="323817" y="171450"/>
                  </a:lnTo>
                  <a:lnTo>
                    <a:pt x="325935" y="172720"/>
                  </a:lnTo>
                  <a:lnTo>
                    <a:pt x="380941" y="227330"/>
                  </a:lnTo>
                  <a:lnTo>
                    <a:pt x="382634" y="232410"/>
                  </a:lnTo>
                  <a:lnTo>
                    <a:pt x="382634" y="240030"/>
                  </a:lnTo>
                  <a:lnTo>
                    <a:pt x="380941" y="243840"/>
                  </a:lnTo>
                  <a:lnTo>
                    <a:pt x="377987" y="247650"/>
                  </a:lnTo>
                  <a:lnTo>
                    <a:pt x="371987" y="252730"/>
                  </a:lnTo>
                  <a:lnTo>
                    <a:pt x="399375" y="252730"/>
                  </a:lnTo>
                  <a:lnTo>
                    <a:pt x="400731" y="250190"/>
                  </a:lnTo>
                  <a:lnTo>
                    <a:pt x="402806" y="243840"/>
                  </a:lnTo>
                  <a:lnTo>
                    <a:pt x="403510" y="236220"/>
                  </a:lnTo>
                  <a:lnTo>
                    <a:pt x="403928" y="236220"/>
                  </a:lnTo>
                  <a:lnTo>
                    <a:pt x="437182" y="214630"/>
                  </a:lnTo>
                  <a:lnTo>
                    <a:pt x="404140" y="214630"/>
                  </a:lnTo>
                  <a:lnTo>
                    <a:pt x="398176" y="213360"/>
                  </a:lnTo>
                  <a:lnTo>
                    <a:pt x="392941" y="209550"/>
                  </a:lnTo>
                  <a:lnTo>
                    <a:pt x="336745" y="153670"/>
                  </a:lnTo>
                  <a:close/>
                </a:path>
                <a:path extrusionOk="0" h="322580" w="501650">
                  <a:moveTo>
                    <a:pt x="160412" y="185420"/>
                  </a:moveTo>
                  <a:lnTo>
                    <a:pt x="131486" y="185420"/>
                  </a:lnTo>
                  <a:lnTo>
                    <a:pt x="135460" y="186690"/>
                  </a:lnTo>
                  <a:lnTo>
                    <a:pt x="138499" y="190500"/>
                  </a:lnTo>
                  <a:lnTo>
                    <a:pt x="141969" y="195580"/>
                  </a:lnTo>
                  <a:lnTo>
                    <a:pt x="143126" y="200660"/>
                  </a:lnTo>
                  <a:lnTo>
                    <a:pt x="141969" y="207010"/>
                  </a:lnTo>
                  <a:lnTo>
                    <a:pt x="138499" y="212090"/>
                  </a:lnTo>
                  <a:lnTo>
                    <a:pt x="114754" y="236220"/>
                  </a:lnTo>
                  <a:lnTo>
                    <a:pt x="109554" y="238760"/>
                  </a:lnTo>
                  <a:lnTo>
                    <a:pt x="103515" y="240030"/>
                  </a:lnTo>
                  <a:lnTo>
                    <a:pt x="140905" y="240030"/>
                  </a:lnTo>
                  <a:lnTo>
                    <a:pt x="156668" y="223520"/>
                  </a:lnTo>
                  <a:lnTo>
                    <a:pt x="160727" y="222250"/>
                  </a:lnTo>
                  <a:lnTo>
                    <a:pt x="198091" y="222250"/>
                  </a:lnTo>
                  <a:lnTo>
                    <a:pt x="196070" y="218440"/>
                  </a:lnTo>
                  <a:lnTo>
                    <a:pt x="164446" y="201930"/>
                  </a:lnTo>
                  <a:lnTo>
                    <a:pt x="163778" y="194310"/>
                  </a:lnTo>
                  <a:lnTo>
                    <a:pt x="161763" y="187960"/>
                  </a:lnTo>
                  <a:lnTo>
                    <a:pt x="160412" y="185420"/>
                  </a:lnTo>
                  <a:close/>
                </a:path>
                <a:path extrusionOk="0" h="322580" w="501650">
                  <a:moveTo>
                    <a:pt x="335826" y="78740"/>
                  </a:moveTo>
                  <a:lnTo>
                    <a:pt x="305484" y="78740"/>
                  </a:lnTo>
                  <a:lnTo>
                    <a:pt x="415339" y="187960"/>
                  </a:lnTo>
                  <a:lnTo>
                    <a:pt x="418806" y="193040"/>
                  </a:lnTo>
                  <a:lnTo>
                    <a:pt x="419962" y="199390"/>
                  </a:lnTo>
                  <a:lnTo>
                    <a:pt x="418806" y="204470"/>
                  </a:lnTo>
                  <a:lnTo>
                    <a:pt x="415339" y="209550"/>
                  </a:lnTo>
                  <a:lnTo>
                    <a:pt x="410104" y="213360"/>
                  </a:lnTo>
                  <a:lnTo>
                    <a:pt x="404140" y="214630"/>
                  </a:lnTo>
                  <a:lnTo>
                    <a:pt x="437182" y="214630"/>
                  </a:lnTo>
                  <a:lnTo>
                    <a:pt x="438310" y="212090"/>
                  </a:lnTo>
                  <a:lnTo>
                    <a:pt x="440284" y="205740"/>
                  </a:lnTo>
                  <a:lnTo>
                    <a:pt x="440855" y="198120"/>
                  </a:lnTo>
                  <a:lnTo>
                    <a:pt x="496548" y="198120"/>
                  </a:lnTo>
                  <a:lnTo>
                    <a:pt x="501280" y="194310"/>
                  </a:lnTo>
                  <a:lnTo>
                    <a:pt x="501379" y="185420"/>
                  </a:lnTo>
                  <a:lnTo>
                    <a:pt x="501528" y="181610"/>
                  </a:lnTo>
                  <a:lnTo>
                    <a:pt x="496796" y="177800"/>
                  </a:lnTo>
                  <a:lnTo>
                    <a:pt x="434097" y="177800"/>
                  </a:lnTo>
                  <a:lnTo>
                    <a:pt x="431731" y="173990"/>
                  </a:lnTo>
                  <a:lnTo>
                    <a:pt x="335826" y="78740"/>
                  </a:lnTo>
                  <a:close/>
                </a:path>
                <a:path extrusionOk="0" h="322580" w="501650">
                  <a:moveTo>
                    <a:pt x="123604" y="148590"/>
                  </a:moveTo>
                  <a:lnTo>
                    <a:pt x="94140" y="148590"/>
                  </a:lnTo>
                  <a:lnTo>
                    <a:pt x="98107" y="149860"/>
                  </a:lnTo>
                  <a:lnTo>
                    <a:pt x="101153" y="152400"/>
                  </a:lnTo>
                  <a:lnTo>
                    <a:pt x="104107" y="156210"/>
                  </a:lnTo>
                  <a:lnTo>
                    <a:pt x="105800" y="160020"/>
                  </a:lnTo>
                  <a:lnTo>
                    <a:pt x="105800" y="168910"/>
                  </a:lnTo>
                  <a:lnTo>
                    <a:pt x="104107" y="172720"/>
                  </a:lnTo>
                  <a:lnTo>
                    <a:pt x="101153" y="175260"/>
                  </a:lnTo>
                  <a:lnTo>
                    <a:pt x="77323" y="199390"/>
                  </a:lnTo>
                  <a:lnTo>
                    <a:pt x="72088" y="201930"/>
                  </a:lnTo>
                  <a:lnTo>
                    <a:pt x="66125" y="203200"/>
                  </a:lnTo>
                  <a:lnTo>
                    <a:pt x="102451" y="203200"/>
                  </a:lnTo>
                  <a:lnTo>
                    <a:pt x="118983" y="186690"/>
                  </a:lnTo>
                  <a:lnTo>
                    <a:pt x="123035" y="185420"/>
                  </a:lnTo>
                  <a:lnTo>
                    <a:pt x="160412" y="185420"/>
                  </a:lnTo>
                  <a:lnTo>
                    <a:pt x="158386" y="181610"/>
                  </a:lnTo>
                  <a:lnTo>
                    <a:pt x="127094" y="165100"/>
                  </a:lnTo>
                  <a:lnTo>
                    <a:pt x="127094" y="163830"/>
                  </a:lnTo>
                  <a:lnTo>
                    <a:pt x="126378" y="157480"/>
                  </a:lnTo>
                  <a:lnTo>
                    <a:pt x="124283" y="149860"/>
                  </a:lnTo>
                  <a:lnTo>
                    <a:pt x="123604" y="148590"/>
                  </a:lnTo>
                  <a:close/>
                </a:path>
                <a:path extrusionOk="0" h="322580" w="501650">
                  <a:moveTo>
                    <a:pt x="240667" y="20320"/>
                  </a:moveTo>
                  <a:lnTo>
                    <a:pt x="210838" y="20320"/>
                  </a:lnTo>
                  <a:lnTo>
                    <a:pt x="134871" y="96520"/>
                  </a:lnTo>
                  <a:lnTo>
                    <a:pt x="133766" y="99060"/>
                  </a:lnTo>
                  <a:lnTo>
                    <a:pt x="133766" y="104140"/>
                  </a:lnTo>
                  <a:lnTo>
                    <a:pt x="171395" y="129540"/>
                  </a:lnTo>
                  <a:lnTo>
                    <a:pt x="192929" y="130810"/>
                  </a:lnTo>
                  <a:lnTo>
                    <a:pt x="213544" y="119380"/>
                  </a:lnTo>
                  <a:lnTo>
                    <a:pt x="222601" y="110490"/>
                  </a:lnTo>
                  <a:lnTo>
                    <a:pt x="189191" y="110490"/>
                  </a:lnTo>
                  <a:lnTo>
                    <a:pt x="178874" y="109220"/>
                  </a:lnTo>
                  <a:lnTo>
                    <a:pt x="168841" y="106680"/>
                  </a:lnTo>
                  <a:lnTo>
                    <a:pt x="160217" y="100330"/>
                  </a:lnTo>
                  <a:lnTo>
                    <a:pt x="240667" y="20320"/>
                  </a:lnTo>
                  <a:close/>
                </a:path>
                <a:path extrusionOk="0" h="322580" w="501650">
                  <a:moveTo>
                    <a:pt x="312667" y="57150"/>
                  </a:moveTo>
                  <a:lnTo>
                    <a:pt x="247850" y="57150"/>
                  </a:lnTo>
                  <a:lnTo>
                    <a:pt x="245144" y="58420"/>
                  </a:lnTo>
                  <a:lnTo>
                    <a:pt x="243203" y="60960"/>
                  </a:lnTo>
                  <a:lnTo>
                    <a:pt x="198668" y="105410"/>
                  </a:lnTo>
                  <a:lnTo>
                    <a:pt x="189191" y="110490"/>
                  </a:lnTo>
                  <a:lnTo>
                    <a:pt x="222601" y="110490"/>
                  </a:lnTo>
                  <a:lnTo>
                    <a:pt x="254948" y="78740"/>
                  </a:lnTo>
                  <a:lnTo>
                    <a:pt x="335826" y="78740"/>
                  </a:lnTo>
                  <a:lnTo>
                    <a:pt x="315366" y="58420"/>
                  </a:lnTo>
                  <a:lnTo>
                    <a:pt x="312667" y="57150"/>
                  </a:lnTo>
                  <a:close/>
                </a:path>
                <a:path extrusionOk="0" h="322580" w="501650">
                  <a:moveTo>
                    <a:pt x="483534" y="0"/>
                  </a:moveTo>
                  <a:lnTo>
                    <a:pt x="4732" y="0"/>
                  </a:lnTo>
                  <a:lnTo>
                    <a:pt x="0" y="3809"/>
                  </a:lnTo>
                  <a:lnTo>
                    <a:pt x="0" y="15239"/>
                  </a:lnTo>
                  <a:lnTo>
                    <a:pt x="4732" y="20320"/>
                  </a:lnTo>
                  <a:lnTo>
                    <a:pt x="483535" y="20320"/>
                  </a:lnTo>
                  <a:lnTo>
                    <a:pt x="488266" y="15240"/>
                  </a:lnTo>
                  <a:lnTo>
                    <a:pt x="488266" y="3810"/>
                  </a:lnTo>
                  <a:lnTo>
                    <a:pt x="483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g2d1822c84d1_0_37"/>
          <p:cNvSpPr txBox="1"/>
          <p:nvPr/>
        </p:nvSpPr>
        <p:spPr>
          <a:xfrm>
            <a:off x="612000" y="513263"/>
            <a:ext cx="32436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TESTES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2d1822c84d1_0_37"/>
          <p:cNvSpPr txBox="1"/>
          <p:nvPr>
            <p:ph type="title"/>
          </p:nvPr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03</a:t>
            </a:r>
            <a:endParaRPr sz="4000"/>
          </a:p>
        </p:txBody>
      </p:sp>
      <p:sp>
        <p:nvSpPr>
          <p:cNvPr id="313" name="Google Shape;313;g2d1822c84d1_0_37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15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24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g2d1822c84d1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d1822c84d1_0_37" title="3-Teste Bom Comparativo - oficina17-2 tasks - 2 vCPU  4 GB (50 clients per second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000" y="1486950"/>
            <a:ext cx="9176400" cy="52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g2d1822c84d1_7_0"/>
          <p:cNvGrpSpPr/>
          <p:nvPr/>
        </p:nvGrpSpPr>
        <p:grpSpPr>
          <a:xfrm>
            <a:off x="1089002" y="1656146"/>
            <a:ext cx="6049595" cy="3671461"/>
            <a:chOff x="1089002" y="2113346"/>
            <a:chExt cx="6049595" cy="3671461"/>
          </a:xfrm>
        </p:grpSpPr>
        <p:sp>
          <p:nvSpPr>
            <p:cNvPr id="321" name="Google Shape;321;g2d1822c84d1_7_0"/>
            <p:cNvSpPr/>
            <p:nvPr/>
          </p:nvSpPr>
          <p:spPr>
            <a:xfrm>
              <a:off x="1089002" y="5337132"/>
              <a:ext cx="314959" cy="447675"/>
            </a:xfrm>
            <a:custGeom>
              <a:rect b="b" l="l" r="r" t="t"/>
              <a:pathLst>
                <a:path extrusionOk="0" h="447675" w="314959">
                  <a:moveTo>
                    <a:pt x="157260" y="0"/>
                  </a:moveTo>
                  <a:lnTo>
                    <a:pt x="107607" y="8094"/>
                  </a:lnTo>
                  <a:lnTo>
                    <a:pt x="64444" y="30622"/>
                  </a:lnTo>
                  <a:lnTo>
                    <a:pt x="30382" y="64956"/>
                  </a:lnTo>
                  <a:lnTo>
                    <a:pt x="8030" y="108463"/>
                  </a:lnTo>
                  <a:lnTo>
                    <a:pt x="0" y="158514"/>
                  </a:lnTo>
                  <a:lnTo>
                    <a:pt x="4647" y="196772"/>
                  </a:lnTo>
                  <a:lnTo>
                    <a:pt x="17836" y="231638"/>
                  </a:lnTo>
                  <a:lnTo>
                    <a:pt x="38442" y="262022"/>
                  </a:lnTo>
                  <a:lnTo>
                    <a:pt x="65232" y="286749"/>
                  </a:lnTo>
                  <a:lnTo>
                    <a:pt x="65117" y="287297"/>
                  </a:lnTo>
                  <a:lnTo>
                    <a:pt x="64925" y="287683"/>
                  </a:lnTo>
                  <a:lnTo>
                    <a:pt x="64925" y="440919"/>
                  </a:lnTo>
                  <a:lnTo>
                    <a:pt x="66773" y="444102"/>
                  </a:lnTo>
                  <a:lnTo>
                    <a:pt x="69695" y="445809"/>
                  </a:lnTo>
                  <a:lnTo>
                    <a:pt x="72701" y="447517"/>
                  </a:lnTo>
                  <a:lnTo>
                    <a:pt x="76320" y="447517"/>
                  </a:lnTo>
                  <a:lnTo>
                    <a:pt x="79325" y="445809"/>
                  </a:lnTo>
                  <a:lnTo>
                    <a:pt x="122653" y="420736"/>
                  </a:lnTo>
                  <a:lnTo>
                    <a:pt x="84102" y="420736"/>
                  </a:lnTo>
                  <a:lnTo>
                    <a:pt x="84102" y="298782"/>
                  </a:lnTo>
                  <a:lnTo>
                    <a:pt x="249602" y="298782"/>
                  </a:lnTo>
                  <a:lnTo>
                    <a:pt x="249602" y="297699"/>
                  </a:lnTo>
                  <a:lnTo>
                    <a:pt x="157260" y="297699"/>
                  </a:lnTo>
                  <a:lnTo>
                    <a:pt x="113690" y="290594"/>
                  </a:lnTo>
                  <a:lnTo>
                    <a:pt x="75812" y="270820"/>
                  </a:lnTo>
                  <a:lnTo>
                    <a:pt x="45919" y="240688"/>
                  </a:lnTo>
                  <a:lnTo>
                    <a:pt x="26302" y="202508"/>
                  </a:lnTo>
                  <a:lnTo>
                    <a:pt x="19253" y="158591"/>
                  </a:lnTo>
                  <a:lnTo>
                    <a:pt x="26302" y="114672"/>
                  </a:lnTo>
                  <a:lnTo>
                    <a:pt x="45919" y="76492"/>
                  </a:lnTo>
                  <a:lnTo>
                    <a:pt x="75812" y="46360"/>
                  </a:lnTo>
                  <a:lnTo>
                    <a:pt x="113690" y="26588"/>
                  </a:lnTo>
                  <a:lnTo>
                    <a:pt x="157260" y="19483"/>
                  </a:lnTo>
                  <a:lnTo>
                    <a:pt x="228756" y="19483"/>
                  </a:lnTo>
                  <a:lnTo>
                    <a:pt x="206924" y="8094"/>
                  </a:lnTo>
                  <a:lnTo>
                    <a:pt x="157260" y="0"/>
                  </a:lnTo>
                  <a:close/>
                </a:path>
                <a:path extrusionOk="0" h="447675" w="314959">
                  <a:moveTo>
                    <a:pt x="195792" y="400708"/>
                  </a:moveTo>
                  <a:lnTo>
                    <a:pt x="157260" y="400708"/>
                  </a:lnTo>
                  <a:lnTo>
                    <a:pt x="236666" y="446663"/>
                  </a:lnTo>
                  <a:lnTo>
                    <a:pt x="238360" y="447129"/>
                  </a:lnTo>
                  <a:lnTo>
                    <a:pt x="241673" y="447129"/>
                  </a:lnTo>
                  <a:lnTo>
                    <a:pt x="249602" y="420736"/>
                  </a:lnTo>
                  <a:lnTo>
                    <a:pt x="230271" y="420736"/>
                  </a:lnTo>
                  <a:lnTo>
                    <a:pt x="195792" y="400708"/>
                  </a:lnTo>
                  <a:close/>
                </a:path>
                <a:path extrusionOk="0" h="447675" w="314959">
                  <a:moveTo>
                    <a:pt x="159031" y="379438"/>
                  </a:moveTo>
                  <a:lnTo>
                    <a:pt x="155412" y="379438"/>
                  </a:lnTo>
                  <a:lnTo>
                    <a:pt x="152413" y="381146"/>
                  </a:lnTo>
                  <a:lnTo>
                    <a:pt x="84102" y="420736"/>
                  </a:lnTo>
                  <a:lnTo>
                    <a:pt x="122653" y="420736"/>
                  </a:lnTo>
                  <a:lnTo>
                    <a:pt x="157260" y="400708"/>
                  </a:lnTo>
                  <a:lnTo>
                    <a:pt x="195792" y="400708"/>
                  </a:lnTo>
                  <a:lnTo>
                    <a:pt x="162037" y="381146"/>
                  </a:lnTo>
                  <a:lnTo>
                    <a:pt x="159031" y="379438"/>
                  </a:lnTo>
                  <a:close/>
                </a:path>
                <a:path extrusionOk="0" h="447675" w="314959">
                  <a:moveTo>
                    <a:pt x="230271" y="420691"/>
                  </a:moveTo>
                  <a:close/>
                </a:path>
                <a:path extrusionOk="0" h="447675" w="314959">
                  <a:moveTo>
                    <a:pt x="249602" y="298782"/>
                  </a:moveTo>
                  <a:lnTo>
                    <a:pt x="230271" y="298782"/>
                  </a:lnTo>
                  <a:lnTo>
                    <a:pt x="230348" y="420736"/>
                  </a:lnTo>
                  <a:lnTo>
                    <a:pt x="249602" y="420736"/>
                  </a:lnTo>
                  <a:lnTo>
                    <a:pt x="249602" y="298782"/>
                  </a:lnTo>
                  <a:close/>
                </a:path>
                <a:path extrusionOk="0" h="447675" w="314959">
                  <a:moveTo>
                    <a:pt x="230271" y="298782"/>
                  </a:moveTo>
                  <a:lnTo>
                    <a:pt x="84102" y="298782"/>
                  </a:lnTo>
                  <a:lnTo>
                    <a:pt x="101043" y="306558"/>
                  </a:lnTo>
                  <a:lnTo>
                    <a:pt x="118967" y="312311"/>
                  </a:lnTo>
                  <a:lnTo>
                    <a:pt x="137728" y="315880"/>
                  </a:lnTo>
                  <a:lnTo>
                    <a:pt x="157183" y="317106"/>
                  </a:lnTo>
                  <a:lnTo>
                    <a:pt x="176672" y="315880"/>
                  </a:lnTo>
                  <a:lnTo>
                    <a:pt x="195432" y="312311"/>
                  </a:lnTo>
                  <a:lnTo>
                    <a:pt x="213340" y="306558"/>
                  </a:lnTo>
                  <a:lnTo>
                    <a:pt x="230271" y="298782"/>
                  </a:lnTo>
                  <a:close/>
                </a:path>
                <a:path extrusionOk="0" h="447675" w="314959">
                  <a:moveTo>
                    <a:pt x="228756" y="19483"/>
                  </a:moveTo>
                  <a:lnTo>
                    <a:pt x="157260" y="19483"/>
                  </a:lnTo>
                  <a:lnTo>
                    <a:pt x="200833" y="26588"/>
                  </a:lnTo>
                  <a:lnTo>
                    <a:pt x="238712" y="46360"/>
                  </a:lnTo>
                  <a:lnTo>
                    <a:pt x="268606" y="76492"/>
                  </a:lnTo>
                  <a:lnTo>
                    <a:pt x="288222" y="114672"/>
                  </a:lnTo>
                  <a:lnTo>
                    <a:pt x="295270" y="158591"/>
                  </a:lnTo>
                  <a:lnTo>
                    <a:pt x="288259" y="202508"/>
                  </a:lnTo>
                  <a:lnTo>
                    <a:pt x="268661" y="240688"/>
                  </a:lnTo>
                  <a:lnTo>
                    <a:pt x="238767" y="270820"/>
                  </a:lnTo>
                  <a:lnTo>
                    <a:pt x="200870" y="290594"/>
                  </a:lnTo>
                  <a:lnTo>
                    <a:pt x="157260" y="297699"/>
                  </a:lnTo>
                  <a:lnTo>
                    <a:pt x="249602" y="297699"/>
                  </a:lnTo>
                  <a:lnTo>
                    <a:pt x="249563" y="287683"/>
                  </a:lnTo>
                  <a:lnTo>
                    <a:pt x="249371" y="287297"/>
                  </a:lnTo>
                  <a:lnTo>
                    <a:pt x="249385" y="286749"/>
                  </a:lnTo>
                  <a:lnTo>
                    <a:pt x="276191" y="261986"/>
                  </a:lnTo>
                  <a:lnTo>
                    <a:pt x="296768" y="231627"/>
                  </a:lnTo>
                  <a:lnTo>
                    <a:pt x="309953" y="196770"/>
                  </a:lnTo>
                  <a:lnTo>
                    <a:pt x="314601" y="158514"/>
                  </a:lnTo>
                  <a:lnTo>
                    <a:pt x="306562" y="108463"/>
                  </a:lnTo>
                  <a:lnTo>
                    <a:pt x="284192" y="64956"/>
                  </a:lnTo>
                  <a:lnTo>
                    <a:pt x="250107" y="30622"/>
                  </a:lnTo>
                  <a:lnTo>
                    <a:pt x="228756" y="19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2" name="Google Shape;322;g2d1822c84d1_7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1996" y="5400708"/>
              <a:ext cx="188532" cy="190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g2d1822c84d1_7_0"/>
            <p:cNvSpPr/>
            <p:nvPr/>
          </p:nvSpPr>
          <p:spPr>
            <a:xfrm>
              <a:off x="6636947" y="2113346"/>
              <a:ext cx="501650" cy="322580"/>
            </a:xfrm>
            <a:custGeom>
              <a:rect b="b" l="l" r="r" t="t"/>
              <a:pathLst>
                <a:path extrusionOk="0" h="322580" w="501650">
                  <a:moveTo>
                    <a:pt x="132353" y="260350"/>
                  </a:moveTo>
                  <a:lnTo>
                    <a:pt x="110702" y="260350"/>
                  </a:lnTo>
                  <a:lnTo>
                    <a:pt x="111800" y="267970"/>
                  </a:lnTo>
                  <a:lnTo>
                    <a:pt x="115179" y="275590"/>
                  </a:lnTo>
                  <a:lnTo>
                    <a:pt x="154388" y="292100"/>
                  </a:lnTo>
                  <a:lnTo>
                    <a:pt x="155486" y="299720"/>
                  </a:lnTo>
                  <a:lnTo>
                    <a:pt x="198087" y="322580"/>
                  </a:lnTo>
                  <a:lnTo>
                    <a:pt x="204976" y="320040"/>
                  </a:lnTo>
                  <a:lnTo>
                    <a:pt x="211310" y="317500"/>
                  </a:lnTo>
                  <a:lnTo>
                    <a:pt x="216923" y="312420"/>
                  </a:lnTo>
                  <a:lnTo>
                    <a:pt x="225926" y="303530"/>
                  </a:lnTo>
                  <a:lnTo>
                    <a:pt x="185825" y="303530"/>
                  </a:lnTo>
                  <a:lnTo>
                    <a:pt x="179910" y="297180"/>
                  </a:lnTo>
                  <a:lnTo>
                    <a:pt x="176440" y="292100"/>
                  </a:lnTo>
                  <a:lnTo>
                    <a:pt x="175283" y="287020"/>
                  </a:lnTo>
                  <a:lnTo>
                    <a:pt x="176440" y="280670"/>
                  </a:lnTo>
                  <a:lnTo>
                    <a:pt x="179910" y="275590"/>
                  </a:lnTo>
                  <a:lnTo>
                    <a:pt x="183782" y="271780"/>
                  </a:lnTo>
                  <a:lnTo>
                    <a:pt x="147291" y="271780"/>
                  </a:lnTo>
                  <a:lnTo>
                    <a:pt x="141251" y="270510"/>
                  </a:lnTo>
                  <a:lnTo>
                    <a:pt x="136055" y="266700"/>
                  </a:lnTo>
                  <a:lnTo>
                    <a:pt x="132584" y="261620"/>
                  </a:lnTo>
                  <a:lnTo>
                    <a:pt x="132353" y="260350"/>
                  </a:lnTo>
                  <a:close/>
                </a:path>
                <a:path extrusionOk="0" h="322580" w="501650">
                  <a:moveTo>
                    <a:pt x="258970" y="299720"/>
                  </a:moveTo>
                  <a:lnTo>
                    <a:pt x="229093" y="299720"/>
                  </a:lnTo>
                  <a:lnTo>
                    <a:pt x="240073" y="311150"/>
                  </a:lnTo>
                  <a:lnTo>
                    <a:pt x="245737" y="316230"/>
                  </a:lnTo>
                  <a:lnTo>
                    <a:pt x="252088" y="318770"/>
                  </a:lnTo>
                  <a:lnTo>
                    <a:pt x="258961" y="321310"/>
                  </a:lnTo>
                  <a:lnTo>
                    <a:pt x="273466" y="321310"/>
                  </a:lnTo>
                  <a:lnTo>
                    <a:pt x="280362" y="318770"/>
                  </a:lnTo>
                  <a:lnTo>
                    <a:pt x="286722" y="316230"/>
                  </a:lnTo>
                  <a:lnTo>
                    <a:pt x="292387" y="311150"/>
                  </a:lnTo>
                  <a:lnTo>
                    <a:pt x="297204" y="306070"/>
                  </a:lnTo>
                  <a:lnTo>
                    <a:pt x="299483" y="302260"/>
                  </a:lnTo>
                  <a:lnTo>
                    <a:pt x="261459" y="302260"/>
                  </a:lnTo>
                  <a:lnTo>
                    <a:pt x="258970" y="299720"/>
                  </a:lnTo>
                  <a:close/>
                </a:path>
                <a:path extrusionOk="0" h="322580" w="501650">
                  <a:moveTo>
                    <a:pt x="235177" y="259080"/>
                  </a:moveTo>
                  <a:lnTo>
                    <a:pt x="206609" y="259080"/>
                  </a:lnTo>
                  <a:lnTo>
                    <a:pt x="210583" y="261620"/>
                  </a:lnTo>
                  <a:lnTo>
                    <a:pt x="213629" y="264160"/>
                  </a:lnTo>
                  <a:lnTo>
                    <a:pt x="217047" y="269240"/>
                  </a:lnTo>
                  <a:lnTo>
                    <a:pt x="218177" y="275590"/>
                  </a:lnTo>
                  <a:lnTo>
                    <a:pt x="217012" y="281940"/>
                  </a:lnTo>
                  <a:lnTo>
                    <a:pt x="213544" y="287020"/>
                  </a:lnTo>
                  <a:lnTo>
                    <a:pt x="196302" y="303530"/>
                  </a:lnTo>
                  <a:lnTo>
                    <a:pt x="225926" y="303530"/>
                  </a:lnTo>
                  <a:lnTo>
                    <a:pt x="228498" y="300990"/>
                  </a:lnTo>
                  <a:lnTo>
                    <a:pt x="228753" y="300990"/>
                  </a:lnTo>
                  <a:lnTo>
                    <a:pt x="229093" y="299720"/>
                  </a:lnTo>
                  <a:lnTo>
                    <a:pt x="258970" y="299720"/>
                  </a:lnTo>
                  <a:lnTo>
                    <a:pt x="239060" y="279400"/>
                  </a:lnTo>
                  <a:lnTo>
                    <a:pt x="239183" y="271780"/>
                  </a:lnTo>
                  <a:lnTo>
                    <a:pt x="237509" y="264160"/>
                  </a:lnTo>
                  <a:lnTo>
                    <a:pt x="235177" y="259080"/>
                  </a:lnTo>
                  <a:close/>
                </a:path>
                <a:path extrusionOk="0" h="322580" w="501650">
                  <a:moveTo>
                    <a:pt x="261622" y="229870"/>
                  </a:moveTo>
                  <a:lnTo>
                    <a:pt x="248354" y="237490"/>
                  </a:lnTo>
                  <a:lnTo>
                    <a:pt x="248354" y="241300"/>
                  </a:lnTo>
                  <a:lnTo>
                    <a:pt x="248609" y="241300"/>
                  </a:lnTo>
                  <a:lnTo>
                    <a:pt x="248779" y="242570"/>
                  </a:lnTo>
                  <a:lnTo>
                    <a:pt x="248864" y="243840"/>
                  </a:lnTo>
                  <a:lnTo>
                    <a:pt x="249289" y="245110"/>
                  </a:lnTo>
                  <a:lnTo>
                    <a:pt x="249877" y="245110"/>
                  </a:lnTo>
                  <a:lnTo>
                    <a:pt x="250302" y="246380"/>
                  </a:lnTo>
                  <a:lnTo>
                    <a:pt x="250720" y="246380"/>
                  </a:lnTo>
                  <a:lnTo>
                    <a:pt x="251400" y="247650"/>
                  </a:lnTo>
                  <a:lnTo>
                    <a:pt x="277851" y="274320"/>
                  </a:lnTo>
                  <a:lnTo>
                    <a:pt x="281321" y="279400"/>
                  </a:lnTo>
                  <a:lnTo>
                    <a:pt x="282478" y="285750"/>
                  </a:lnTo>
                  <a:lnTo>
                    <a:pt x="281321" y="290830"/>
                  </a:lnTo>
                  <a:lnTo>
                    <a:pt x="277851" y="295910"/>
                  </a:lnTo>
                  <a:lnTo>
                    <a:pt x="271851" y="302260"/>
                  </a:lnTo>
                  <a:lnTo>
                    <a:pt x="299483" y="302260"/>
                  </a:lnTo>
                  <a:lnTo>
                    <a:pt x="300242" y="300990"/>
                  </a:lnTo>
                  <a:lnTo>
                    <a:pt x="301850" y="294640"/>
                  </a:lnTo>
                  <a:lnTo>
                    <a:pt x="330557" y="294640"/>
                  </a:lnTo>
                  <a:lnTo>
                    <a:pt x="336917" y="290830"/>
                  </a:lnTo>
                  <a:lnTo>
                    <a:pt x="342582" y="287020"/>
                  </a:lnTo>
                  <a:lnTo>
                    <a:pt x="347314" y="281940"/>
                  </a:lnTo>
                  <a:lnTo>
                    <a:pt x="349657" y="278130"/>
                  </a:lnTo>
                  <a:lnTo>
                    <a:pt x="311569" y="278130"/>
                  </a:lnTo>
                  <a:lnTo>
                    <a:pt x="264328" y="231140"/>
                  </a:lnTo>
                  <a:lnTo>
                    <a:pt x="261622" y="229870"/>
                  </a:lnTo>
                  <a:close/>
                </a:path>
                <a:path extrusionOk="0" h="322580" w="501650">
                  <a:moveTo>
                    <a:pt x="330557" y="294640"/>
                  </a:moveTo>
                  <a:lnTo>
                    <a:pt x="301850" y="294640"/>
                  </a:lnTo>
                  <a:lnTo>
                    <a:pt x="306412" y="295910"/>
                  </a:lnTo>
                  <a:lnTo>
                    <a:pt x="311314" y="297180"/>
                  </a:lnTo>
                  <a:lnTo>
                    <a:pt x="323661" y="297180"/>
                  </a:lnTo>
                  <a:lnTo>
                    <a:pt x="330557" y="294640"/>
                  </a:lnTo>
                  <a:close/>
                </a:path>
                <a:path extrusionOk="0" h="322580" w="501650">
                  <a:moveTo>
                    <a:pt x="299484" y="191770"/>
                  </a:moveTo>
                  <a:lnTo>
                    <a:pt x="292804" y="191770"/>
                  </a:lnTo>
                  <a:lnTo>
                    <a:pt x="286634" y="198120"/>
                  </a:lnTo>
                  <a:lnTo>
                    <a:pt x="285536" y="200660"/>
                  </a:lnTo>
                  <a:lnTo>
                    <a:pt x="285536" y="205740"/>
                  </a:lnTo>
                  <a:lnTo>
                    <a:pt x="286549" y="208280"/>
                  </a:lnTo>
                  <a:lnTo>
                    <a:pt x="288667" y="210820"/>
                  </a:lnTo>
                  <a:lnTo>
                    <a:pt x="330915" y="252730"/>
                  </a:lnTo>
                  <a:lnTo>
                    <a:pt x="332608" y="256540"/>
                  </a:lnTo>
                  <a:lnTo>
                    <a:pt x="332608" y="265430"/>
                  </a:lnTo>
                  <a:lnTo>
                    <a:pt x="331000" y="269240"/>
                  </a:lnTo>
                  <a:lnTo>
                    <a:pt x="321961" y="278130"/>
                  </a:lnTo>
                  <a:lnTo>
                    <a:pt x="349657" y="278130"/>
                  </a:lnTo>
                  <a:lnTo>
                    <a:pt x="350438" y="276860"/>
                  </a:lnTo>
                  <a:lnTo>
                    <a:pt x="352046" y="270510"/>
                  </a:lnTo>
                  <a:lnTo>
                    <a:pt x="380742" y="270510"/>
                  </a:lnTo>
                  <a:lnTo>
                    <a:pt x="387077" y="266700"/>
                  </a:lnTo>
                  <a:lnTo>
                    <a:pt x="392693" y="261620"/>
                  </a:lnTo>
                  <a:lnTo>
                    <a:pt x="397341" y="256540"/>
                  </a:lnTo>
                  <a:lnTo>
                    <a:pt x="399375" y="252730"/>
                  </a:lnTo>
                  <a:lnTo>
                    <a:pt x="361510" y="252730"/>
                  </a:lnTo>
                  <a:lnTo>
                    <a:pt x="355595" y="247650"/>
                  </a:lnTo>
                  <a:lnTo>
                    <a:pt x="299484" y="191770"/>
                  </a:lnTo>
                  <a:close/>
                </a:path>
                <a:path extrusionOk="0" h="322580" w="501650">
                  <a:moveTo>
                    <a:pt x="380742" y="270510"/>
                  </a:moveTo>
                  <a:lnTo>
                    <a:pt x="352046" y="270510"/>
                  </a:lnTo>
                  <a:lnTo>
                    <a:pt x="356608" y="271780"/>
                  </a:lnTo>
                  <a:lnTo>
                    <a:pt x="361510" y="273050"/>
                  </a:lnTo>
                  <a:lnTo>
                    <a:pt x="366575" y="273050"/>
                  </a:lnTo>
                  <a:lnTo>
                    <a:pt x="380742" y="270510"/>
                  </a:lnTo>
                  <a:close/>
                </a:path>
                <a:path extrusionOk="0" h="322580" w="501650">
                  <a:moveTo>
                    <a:pt x="198091" y="222250"/>
                  </a:moveTo>
                  <a:lnTo>
                    <a:pt x="169178" y="222250"/>
                  </a:lnTo>
                  <a:lnTo>
                    <a:pt x="173145" y="223520"/>
                  </a:lnTo>
                  <a:lnTo>
                    <a:pt x="176191" y="227330"/>
                  </a:lnTo>
                  <a:lnTo>
                    <a:pt x="179662" y="232410"/>
                  </a:lnTo>
                  <a:lnTo>
                    <a:pt x="180819" y="237490"/>
                  </a:lnTo>
                  <a:lnTo>
                    <a:pt x="179662" y="243840"/>
                  </a:lnTo>
                  <a:lnTo>
                    <a:pt x="176191" y="248920"/>
                  </a:lnTo>
                  <a:lnTo>
                    <a:pt x="158532" y="266700"/>
                  </a:lnTo>
                  <a:lnTo>
                    <a:pt x="153331" y="270510"/>
                  </a:lnTo>
                  <a:lnTo>
                    <a:pt x="147291" y="271780"/>
                  </a:lnTo>
                  <a:lnTo>
                    <a:pt x="183782" y="271780"/>
                  </a:lnTo>
                  <a:lnTo>
                    <a:pt x="194106" y="261620"/>
                  </a:lnTo>
                  <a:lnTo>
                    <a:pt x="198165" y="259080"/>
                  </a:lnTo>
                  <a:lnTo>
                    <a:pt x="235177" y="259080"/>
                  </a:lnTo>
                  <a:lnTo>
                    <a:pt x="234011" y="256540"/>
                  </a:lnTo>
                  <a:lnTo>
                    <a:pt x="202047" y="238760"/>
                  </a:lnTo>
                  <a:lnTo>
                    <a:pt x="201428" y="231140"/>
                  </a:lnTo>
                  <a:lnTo>
                    <a:pt x="199439" y="224790"/>
                  </a:lnTo>
                  <a:lnTo>
                    <a:pt x="198091" y="222250"/>
                  </a:lnTo>
                  <a:close/>
                </a:path>
                <a:path extrusionOk="0" h="322580" w="501650">
                  <a:moveTo>
                    <a:pt x="90081" y="127000"/>
                  </a:moveTo>
                  <a:lnTo>
                    <a:pt x="35661" y="166370"/>
                  </a:lnTo>
                  <a:lnTo>
                    <a:pt x="31013" y="177800"/>
                  </a:lnTo>
                  <a:lnTo>
                    <a:pt x="4732" y="177800"/>
                  </a:lnTo>
                  <a:lnTo>
                    <a:pt x="0" y="181609"/>
                  </a:lnTo>
                  <a:lnTo>
                    <a:pt x="0" y="194309"/>
                  </a:lnTo>
                  <a:lnTo>
                    <a:pt x="4732" y="198120"/>
                  </a:lnTo>
                  <a:lnTo>
                    <a:pt x="31013" y="198120"/>
                  </a:lnTo>
                  <a:lnTo>
                    <a:pt x="32703" y="204470"/>
                  </a:lnTo>
                  <a:lnTo>
                    <a:pt x="35661" y="209550"/>
                  </a:lnTo>
                  <a:lnTo>
                    <a:pt x="40055" y="213360"/>
                  </a:lnTo>
                  <a:lnTo>
                    <a:pt x="45834" y="218440"/>
                  </a:lnTo>
                  <a:lnTo>
                    <a:pt x="52255" y="222250"/>
                  </a:lnTo>
                  <a:lnTo>
                    <a:pt x="66166" y="224790"/>
                  </a:lnTo>
                  <a:lnTo>
                    <a:pt x="66506" y="224790"/>
                  </a:lnTo>
                  <a:lnTo>
                    <a:pt x="67222" y="232410"/>
                  </a:lnTo>
                  <a:lnTo>
                    <a:pt x="103434" y="261620"/>
                  </a:lnTo>
                  <a:lnTo>
                    <a:pt x="108336" y="261620"/>
                  </a:lnTo>
                  <a:lnTo>
                    <a:pt x="110702" y="260350"/>
                  </a:lnTo>
                  <a:lnTo>
                    <a:pt x="132353" y="260350"/>
                  </a:lnTo>
                  <a:lnTo>
                    <a:pt x="131427" y="255270"/>
                  </a:lnTo>
                  <a:lnTo>
                    <a:pt x="132584" y="250190"/>
                  </a:lnTo>
                  <a:lnTo>
                    <a:pt x="136055" y="245110"/>
                  </a:lnTo>
                  <a:lnTo>
                    <a:pt x="140905" y="240030"/>
                  </a:lnTo>
                  <a:lnTo>
                    <a:pt x="97477" y="240030"/>
                  </a:lnTo>
                  <a:lnTo>
                    <a:pt x="92277" y="236220"/>
                  </a:lnTo>
                  <a:lnTo>
                    <a:pt x="89323" y="233680"/>
                  </a:lnTo>
                  <a:lnTo>
                    <a:pt x="87630" y="228600"/>
                  </a:lnTo>
                  <a:lnTo>
                    <a:pt x="87630" y="220980"/>
                  </a:lnTo>
                  <a:lnTo>
                    <a:pt x="89323" y="217170"/>
                  </a:lnTo>
                  <a:lnTo>
                    <a:pt x="92277" y="213360"/>
                  </a:lnTo>
                  <a:lnTo>
                    <a:pt x="102451" y="203200"/>
                  </a:lnTo>
                  <a:lnTo>
                    <a:pt x="66125" y="203200"/>
                  </a:lnTo>
                  <a:lnTo>
                    <a:pt x="60162" y="201930"/>
                  </a:lnTo>
                  <a:lnTo>
                    <a:pt x="54928" y="199390"/>
                  </a:lnTo>
                  <a:lnTo>
                    <a:pt x="51458" y="193040"/>
                  </a:lnTo>
                  <a:lnTo>
                    <a:pt x="50301" y="187960"/>
                  </a:lnTo>
                  <a:lnTo>
                    <a:pt x="51458" y="181610"/>
                  </a:lnTo>
                  <a:lnTo>
                    <a:pt x="54928" y="176530"/>
                  </a:lnTo>
                  <a:lnTo>
                    <a:pt x="81630" y="149860"/>
                  </a:lnTo>
                  <a:lnTo>
                    <a:pt x="85689" y="148590"/>
                  </a:lnTo>
                  <a:lnTo>
                    <a:pt x="123604" y="148590"/>
                  </a:lnTo>
                  <a:lnTo>
                    <a:pt x="120889" y="143510"/>
                  </a:lnTo>
                  <a:lnTo>
                    <a:pt x="116277" y="138430"/>
                  </a:lnTo>
                  <a:lnTo>
                    <a:pt x="110616" y="133350"/>
                  </a:lnTo>
                  <a:lnTo>
                    <a:pt x="104257" y="130810"/>
                  </a:lnTo>
                  <a:lnTo>
                    <a:pt x="97360" y="128270"/>
                  </a:lnTo>
                  <a:lnTo>
                    <a:pt x="90081" y="127000"/>
                  </a:lnTo>
                  <a:close/>
                </a:path>
                <a:path extrusionOk="0" h="322580" w="501650">
                  <a:moveTo>
                    <a:pt x="336745" y="153670"/>
                  </a:moveTo>
                  <a:lnTo>
                    <a:pt x="330072" y="153670"/>
                  </a:lnTo>
                  <a:lnTo>
                    <a:pt x="323902" y="160020"/>
                  </a:lnTo>
                  <a:lnTo>
                    <a:pt x="322804" y="162560"/>
                  </a:lnTo>
                  <a:lnTo>
                    <a:pt x="322804" y="168910"/>
                  </a:lnTo>
                  <a:lnTo>
                    <a:pt x="323817" y="171450"/>
                  </a:lnTo>
                  <a:lnTo>
                    <a:pt x="325935" y="172720"/>
                  </a:lnTo>
                  <a:lnTo>
                    <a:pt x="380941" y="227330"/>
                  </a:lnTo>
                  <a:lnTo>
                    <a:pt x="382634" y="232410"/>
                  </a:lnTo>
                  <a:lnTo>
                    <a:pt x="382634" y="240030"/>
                  </a:lnTo>
                  <a:lnTo>
                    <a:pt x="380941" y="243840"/>
                  </a:lnTo>
                  <a:lnTo>
                    <a:pt x="377987" y="247650"/>
                  </a:lnTo>
                  <a:lnTo>
                    <a:pt x="371987" y="252730"/>
                  </a:lnTo>
                  <a:lnTo>
                    <a:pt x="399375" y="252730"/>
                  </a:lnTo>
                  <a:lnTo>
                    <a:pt x="400731" y="250190"/>
                  </a:lnTo>
                  <a:lnTo>
                    <a:pt x="402806" y="243840"/>
                  </a:lnTo>
                  <a:lnTo>
                    <a:pt x="403510" y="236220"/>
                  </a:lnTo>
                  <a:lnTo>
                    <a:pt x="403928" y="236220"/>
                  </a:lnTo>
                  <a:lnTo>
                    <a:pt x="437182" y="214630"/>
                  </a:lnTo>
                  <a:lnTo>
                    <a:pt x="404140" y="214630"/>
                  </a:lnTo>
                  <a:lnTo>
                    <a:pt x="398176" y="213360"/>
                  </a:lnTo>
                  <a:lnTo>
                    <a:pt x="392941" y="209550"/>
                  </a:lnTo>
                  <a:lnTo>
                    <a:pt x="336745" y="153670"/>
                  </a:lnTo>
                  <a:close/>
                </a:path>
                <a:path extrusionOk="0" h="322580" w="501650">
                  <a:moveTo>
                    <a:pt x="160412" y="185420"/>
                  </a:moveTo>
                  <a:lnTo>
                    <a:pt x="131486" y="185420"/>
                  </a:lnTo>
                  <a:lnTo>
                    <a:pt x="135460" y="186690"/>
                  </a:lnTo>
                  <a:lnTo>
                    <a:pt x="138499" y="190500"/>
                  </a:lnTo>
                  <a:lnTo>
                    <a:pt x="141969" y="195580"/>
                  </a:lnTo>
                  <a:lnTo>
                    <a:pt x="143126" y="200660"/>
                  </a:lnTo>
                  <a:lnTo>
                    <a:pt x="141969" y="207010"/>
                  </a:lnTo>
                  <a:lnTo>
                    <a:pt x="138499" y="212090"/>
                  </a:lnTo>
                  <a:lnTo>
                    <a:pt x="114754" y="236220"/>
                  </a:lnTo>
                  <a:lnTo>
                    <a:pt x="109554" y="238760"/>
                  </a:lnTo>
                  <a:lnTo>
                    <a:pt x="103515" y="240030"/>
                  </a:lnTo>
                  <a:lnTo>
                    <a:pt x="140905" y="240030"/>
                  </a:lnTo>
                  <a:lnTo>
                    <a:pt x="156668" y="223520"/>
                  </a:lnTo>
                  <a:lnTo>
                    <a:pt x="160727" y="222250"/>
                  </a:lnTo>
                  <a:lnTo>
                    <a:pt x="198091" y="222250"/>
                  </a:lnTo>
                  <a:lnTo>
                    <a:pt x="196070" y="218440"/>
                  </a:lnTo>
                  <a:lnTo>
                    <a:pt x="164446" y="201930"/>
                  </a:lnTo>
                  <a:lnTo>
                    <a:pt x="163778" y="194310"/>
                  </a:lnTo>
                  <a:lnTo>
                    <a:pt x="161763" y="187960"/>
                  </a:lnTo>
                  <a:lnTo>
                    <a:pt x="160412" y="185420"/>
                  </a:lnTo>
                  <a:close/>
                </a:path>
                <a:path extrusionOk="0" h="322580" w="501650">
                  <a:moveTo>
                    <a:pt x="335826" y="78740"/>
                  </a:moveTo>
                  <a:lnTo>
                    <a:pt x="305484" y="78740"/>
                  </a:lnTo>
                  <a:lnTo>
                    <a:pt x="415339" y="187960"/>
                  </a:lnTo>
                  <a:lnTo>
                    <a:pt x="418806" y="193040"/>
                  </a:lnTo>
                  <a:lnTo>
                    <a:pt x="419962" y="199390"/>
                  </a:lnTo>
                  <a:lnTo>
                    <a:pt x="418806" y="204470"/>
                  </a:lnTo>
                  <a:lnTo>
                    <a:pt x="415339" y="209550"/>
                  </a:lnTo>
                  <a:lnTo>
                    <a:pt x="410104" y="213360"/>
                  </a:lnTo>
                  <a:lnTo>
                    <a:pt x="404140" y="214630"/>
                  </a:lnTo>
                  <a:lnTo>
                    <a:pt x="437182" y="214630"/>
                  </a:lnTo>
                  <a:lnTo>
                    <a:pt x="438310" y="212090"/>
                  </a:lnTo>
                  <a:lnTo>
                    <a:pt x="440284" y="205740"/>
                  </a:lnTo>
                  <a:lnTo>
                    <a:pt x="440855" y="198120"/>
                  </a:lnTo>
                  <a:lnTo>
                    <a:pt x="496548" y="198120"/>
                  </a:lnTo>
                  <a:lnTo>
                    <a:pt x="501280" y="194310"/>
                  </a:lnTo>
                  <a:lnTo>
                    <a:pt x="501379" y="185420"/>
                  </a:lnTo>
                  <a:lnTo>
                    <a:pt x="501528" y="181610"/>
                  </a:lnTo>
                  <a:lnTo>
                    <a:pt x="496796" y="177800"/>
                  </a:lnTo>
                  <a:lnTo>
                    <a:pt x="434097" y="177800"/>
                  </a:lnTo>
                  <a:lnTo>
                    <a:pt x="431731" y="173990"/>
                  </a:lnTo>
                  <a:lnTo>
                    <a:pt x="335826" y="78740"/>
                  </a:lnTo>
                  <a:close/>
                </a:path>
                <a:path extrusionOk="0" h="322580" w="501650">
                  <a:moveTo>
                    <a:pt x="123604" y="148590"/>
                  </a:moveTo>
                  <a:lnTo>
                    <a:pt x="94140" y="148590"/>
                  </a:lnTo>
                  <a:lnTo>
                    <a:pt x="98107" y="149860"/>
                  </a:lnTo>
                  <a:lnTo>
                    <a:pt x="101153" y="152400"/>
                  </a:lnTo>
                  <a:lnTo>
                    <a:pt x="104107" y="156210"/>
                  </a:lnTo>
                  <a:lnTo>
                    <a:pt x="105800" y="160020"/>
                  </a:lnTo>
                  <a:lnTo>
                    <a:pt x="105800" y="168910"/>
                  </a:lnTo>
                  <a:lnTo>
                    <a:pt x="104107" y="172720"/>
                  </a:lnTo>
                  <a:lnTo>
                    <a:pt x="101153" y="175260"/>
                  </a:lnTo>
                  <a:lnTo>
                    <a:pt x="77323" y="199390"/>
                  </a:lnTo>
                  <a:lnTo>
                    <a:pt x="72088" y="201930"/>
                  </a:lnTo>
                  <a:lnTo>
                    <a:pt x="66125" y="203200"/>
                  </a:lnTo>
                  <a:lnTo>
                    <a:pt x="102451" y="203200"/>
                  </a:lnTo>
                  <a:lnTo>
                    <a:pt x="118983" y="186690"/>
                  </a:lnTo>
                  <a:lnTo>
                    <a:pt x="123035" y="185420"/>
                  </a:lnTo>
                  <a:lnTo>
                    <a:pt x="160412" y="185420"/>
                  </a:lnTo>
                  <a:lnTo>
                    <a:pt x="158386" y="181610"/>
                  </a:lnTo>
                  <a:lnTo>
                    <a:pt x="127094" y="165100"/>
                  </a:lnTo>
                  <a:lnTo>
                    <a:pt x="127094" y="163830"/>
                  </a:lnTo>
                  <a:lnTo>
                    <a:pt x="126378" y="157480"/>
                  </a:lnTo>
                  <a:lnTo>
                    <a:pt x="124283" y="149860"/>
                  </a:lnTo>
                  <a:lnTo>
                    <a:pt x="123604" y="148590"/>
                  </a:lnTo>
                  <a:close/>
                </a:path>
                <a:path extrusionOk="0" h="322580" w="501650">
                  <a:moveTo>
                    <a:pt x="240667" y="20320"/>
                  </a:moveTo>
                  <a:lnTo>
                    <a:pt x="210838" y="20320"/>
                  </a:lnTo>
                  <a:lnTo>
                    <a:pt x="134871" y="96520"/>
                  </a:lnTo>
                  <a:lnTo>
                    <a:pt x="133766" y="99060"/>
                  </a:lnTo>
                  <a:lnTo>
                    <a:pt x="133766" y="104140"/>
                  </a:lnTo>
                  <a:lnTo>
                    <a:pt x="171395" y="129540"/>
                  </a:lnTo>
                  <a:lnTo>
                    <a:pt x="192929" y="130810"/>
                  </a:lnTo>
                  <a:lnTo>
                    <a:pt x="213544" y="119380"/>
                  </a:lnTo>
                  <a:lnTo>
                    <a:pt x="222601" y="110490"/>
                  </a:lnTo>
                  <a:lnTo>
                    <a:pt x="189191" y="110490"/>
                  </a:lnTo>
                  <a:lnTo>
                    <a:pt x="178874" y="109220"/>
                  </a:lnTo>
                  <a:lnTo>
                    <a:pt x="168841" y="106680"/>
                  </a:lnTo>
                  <a:lnTo>
                    <a:pt x="160217" y="100330"/>
                  </a:lnTo>
                  <a:lnTo>
                    <a:pt x="240667" y="20320"/>
                  </a:lnTo>
                  <a:close/>
                </a:path>
                <a:path extrusionOk="0" h="322580" w="501650">
                  <a:moveTo>
                    <a:pt x="312667" y="57150"/>
                  </a:moveTo>
                  <a:lnTo>
                    <a:pt x="247850" y="57150"/>
                  </a:lnTo>
                  <a:lnTo>
                    <a:pt x="245144" y="58420"/>
                  </a:lnTo>
                  <a:lnTo>
                    <a:pt x="243203" y="60960"/>
                  </a:lnTo>
                  <a:lnTo>
                    <a:pt x="198668" y="105410"/>
                  </a:lnTo>
                  <a:lnTo>
                    <a:pt x="189191" y="110490"/>
                  </a:lnTo>
                  <a:lnTo>
                    <a:pt x="222601" y="110490"/>
                  </a:lnTo>
                  <a:lnTo>
                    <a:pt x="254948" y="78740"/>
                  </a:lnTo>
                  <a:lnTo>
                    <a:pt x="335826" y="78740"/>
                  </a:lnTo>
                  <a:lnTo>
                    <a:pt x="315366" y="58420"/>
                  </a:lnTo>
                  <a:lnTo>
                    <a:pt x="312667" y="57150"/>
                  </a:lnTo>
                  <a:close/>
                </a:path>
                <a:path extrusionOk="0" h="322580" w="501650">
                  <a:moveTo>
                    <a:pt x="483534" y="0"/>
                  </a:moveTo>
                  <a:lnTo>
                    <a:pt x="4732" y="0"/>
                  </a:lnTo>
                  <a:lnTo>
                    <a:pt x="0" y="3809"/>
                  </a:lnTo>
                  <a:lnTo>
                    <a:pt x="0" y="15239"/>
                  </a:lnTo>
                  <a:lnTo>
                    <a:pt x="4732" y="20320"/>
                  </a:lnTo>
                  <a:lnTo>
                    <a:pt x="483535" y="20320"/>
                  </a:lnTo>
                  <a:lnTo>
                    <a:pt x="488266" y="15240"/>
                  </a:lnTo>
                  <a:lnTo>
                    <a:pt x="488266" y="3810"/>
                  </a:lnTo>
                  <a:lnTo>
                    <a:pt x="483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g2d1822c84d1_7_0"/>
          <p:cNvSpPr txBox="1"/>
          <p:nvPr/>
        </p:nvSpPr>
        <p:spPr>
          <a:xfrm>
            <a:off x="612000" y="513263"/>
            <a:ext cx="32436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PAINEL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d1822c84d1_7_0"/>
          <p:cNvSpPr txBox="1"/>
          <p:nvPr>
            <p:ph type="title"/>
          </p:nvPr>
        </p:nvSpPr>
        <p:spPr>
          <a:xfrm>
            <a:off x="612000" y="1128875"/>
            <a:ext cx="5610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DE MONITORAMENTO</a:t>
            </a:r>
            <a:endParaRPr sz="4000"/>
          </a:p>
        </p:txBody>
      </p:sp>
      <p:sp>
        <p:nvSpPr>
          <p:cNvPr id="326" name="Google Shape;326;g2d1822c84d1_7_0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16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2d1822c84d1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d1822c84d1_7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225" y="1825075"/>
            <a:ext cx="10961024" cy="438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2d12e74835a_1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6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d12e74835a_1_80"/>
          <p:cNvSpPr txBox="1"/>
          <p:nvPr/>
        </p:nvSpPr>
        <p:spPr>
          <a:xfrm>
            <a:off x="612000" y="513275"/>
            <a:ext cx="5148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PROPOSTA COMERCIAL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d12e74835a_1_0"/>
          <p:cNvSpPr txBox="1"/>
          <p:nvPr>
            <p:ph idx="1" type="body"/>
          </p:nvPr>
        </p:nvSpPr>
        <p:spPr>
          <a:xfrm>
            <a:off x="5066225" y="4629325"/>
            <a:ext cx="493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Infraestrutura AWS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Serviço de Implantação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Suporte ou Mentoria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2d12e74835a_1_0"/>
          <p:cNvSpPr txBox="1"/>
          <p:nvPr/>
        </p:nvSpPr>
        <p:spPr>
          <a:xfrm>
            <a:off x="612000" y="513275"/>
            <a:ext cx="5148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PROPOSTA COMERCIAL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d12e74835a_1_0"/>
          <p:cNvSpPr txBox="1"/>
          <p:nvPr>
            <p:ph type="title"/>
          </p:nvPr>
        </p:nvSpPr>
        <p:spPr>
          <a:xfrm>
            <a:off x="612000" y="1128875"/>
            <a:ext cx="4106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Etapas da Proposta</a:t>
            </a:r>
            <a:endParaRPr sz="4000"/>
          </a:p>
        </p:txBody>
      </p:sp>
      <p:sp>
        <p:nvSpPr>
          <p:cNvPr id="342" name="Google Shape;342;g2d12e74835a_1_0"/>
          <p:cNvSpPr txBox="1"/>
          <p:nvPr/>
        </p:nvSpPr>
        <p:spPr>
          <a:xfrm>
            <a:off x="611753" y="4980888"/>
            <a:ext cx="3384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INVESTIMENTO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d12e74835a_1_0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19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2d12e74835a_1_0"/>
          <p:cNvSpPr txBox="1"/>
          <p:nvPr/>
        </p:nvSpPr>
        <p:spPr>
          <a:xfrm>
            <a:off x="611750" y="3312625"/>
            <a:ext cx="51468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ITENS FORA DO ESCOPO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d12e74835a_1_0"/>
          <p:cNvSpPr txBox="1"/>
          <p:nvPr/>
        </p:nvSpPr>
        <p:spPr>
          <a:xfrm>
            <a:off x="612000" y="2061563"/>
            <a:ext cx="3384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1e3f8a56aab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7068" y="1702306"/>
            <a:ext cx="2884930" cy="515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e3f8a56aab_1_33"/>
          <p:cNvSpPr/>
          <p:nvPr/>
        </p:nvSpPr>
        <p:spPr>
          <a:xfrm>
            <a:off x="3119040" y="1888920"/>
            <a:ext cx="1925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e3f8a56aab_1_33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ATIVIDADES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e3f8a56aab_1_33"/>
          <p:cNvSpPr txBox="1"/>
          <p:nvPr>
            <p:ph type="title"/>
          </p:nvPr>
        </p:nvSpPr>
        <p:spPr>
          <a:xfrm>
            <a:off x="612000" y="1128875"/>
            <a:ext cx="3891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+"/>
            </a:pPr>
            <a:r>
              <a:rPr lang="pt-BR" sz="4000">
                <a:solidFill>
                  <a:srgbClr val="000000"/>
                </a:solidFill>
              </a:rPr>
              <a:t>CRONOGRAMA</a:t>
            </a:r>
            <a:endParaRPr sz="4000"/>
          </a:p>
        </p:txBody>
      </p:sp>
      <p:pic>
        <p:nvPicPr>
          <p:cNvPr id="354" name="Google Shape;354;g1e3f8a56aab_1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1e3f8a56aab_1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1000" y="5083524"/>
            <a:ext cx="2665549" cy="14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e3f8a56aab_1_33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18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1e3f8a56aab_1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325" y="2105700"/>
            <a:ext cx="11157549" cy="27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/>
          <p:nvPr/>
        </p:nvSpPr>
        <p:spPr>
          <a:xfrm>
            <a:off x="5577840" y="2444936"/>
            <a:ext cx="6614159" cy="4066540"/>
          </a:xfrm>
          <a:custGeom>
            <a:rect b="b" l="l" r="r" t="t"/>
            <a:pathLst>
              <a:path extrusionOk="0" h="4066540" w="6614159">
                <a:moveTo>
                  <a:pt x="6614159" y="0"/>
                </a:moveTo>
                <a:lnTo>
                  <a:pt x="0" y="0"/>
                </a:lnTo>
                <a:lnTo>
                  <a:pt x="0" y="4066032"/>
                </a:lnTo>
                <a:lnTo>
                  <a:pt x="6614159" y="4066032"/>
                </a:lnTo>
                <a:lnTo>
                  <a:pt x="6614159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 txBox="1"/>
          <p:nvPr>
            <p:ph type="title"/>
          </p:nvPr>
        </p:nvSpPr>
        <p:spPr>
          <a:xfrm>
            <a:off x="6574064" y="1734056"/>
            <a:ext cx="5454650" cy="416766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047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>
                <a:solidFill>
                  <a:srgbClr val="FFFFFF"/>
                </a:solidFill>
              </a:rPr>
              <a:t>O seu melhor insight em cloud</a:t>
            </a:r>
            <a:endParaRPr sz="2400"/>
          </a:p>
        </p:txBody>
      </p:sp>
      <p:sp>
        <p:nvSpPr>
          <p:cNvPr id="62" name="Google Shape;62;p3"/>
          <p:cNvSpPr txBox="1"/>
          <p:nvPr/>
        </p:nvSpPr>
        <p:spPr>
          <a:xfrm>
            <a:off x="6574065" y="2436264"/>
            <a:ext cx="54546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Repensamos e suportamos sua empresa  para uma transformação digital absoluta, capacitamos seu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crescimento </a:t>
            </a: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exponencial </a:t>
            </a: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escalabilidade</a:t>
            </a: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alta disponibilidade </a:t>
            </a: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 </a:t>
            </a: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b="0" i="0" lang="pt-BR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3"/>
          <p:cNvGrpSpPr/>
          <p:nvPr/>
        </p:nvGrpSpPr>
        <p:grpSpPr>
          <a:xfrm>
            <a:off x="1" y="1742371"/>
            <a:ext cx="6096000" cy="4266543"/>
            <a:chOff x="0" y="806195"/>
            <a:chExt cx="7194803" cy="4769105"/>
          </a:xfrm>
        </p:grpSpPr>
        <p:pic>
          <p:nvPicPr>
            <p:cNvPr id="64" name="Google Shape;6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806195"/>
              <a:ext cx="7194803" cy="4177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3"/>
            <p:cNvSpPr/>
            <p:nvPr/>
          </p:nvSpPr>
          <p:spPr>
            <a:xfrm>
              <a:off x="4360163" y="4983480"/>
              <a:ext cx="1217930" cy="591820"/>
            </a:xfrm>
            <a:custGeom>
              <a:rect b="b" l="l" r="r" t="t"/>
              <a:pathLst>
                <a:path extrusionOk="0" h="591820" w="1217929">
                  <a:moveTo>
                    <a:pt x="1217676" y="0"/>
                  </a:moveTo>
                  <a:lnTo>
                    <a:pt x="0" y="0"/>
                  </a:lnTo>
                  <a:lnTo>
                    <a:pt x="0" y="591312"/>
                  </a:lnTo>
                  <a:lnTo>
                    <a:pt x="1217676" y="591312"/>
                  </a:lnTo>
                  <a:lnTo>
                    <a:pt x="1217676" y="0"/>
                  </a:lnTo>
                  <a:close/>
                </a:path>
              </a:pathLst>
            </a:custGeom>
            <a:solidFill>
              <a:srgbClr val="035BF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" name="Google Shape;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468" y="4113944"/>
            <a:ext cx="3534937" cy="236194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/>
              <a:t>/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"/>
          <p:cNvSpPr txBox="1"/>
          <p:nvPr/>
        </p:nvSpPr>
        <p:spPr>
          <a:xfrm>
            <a:off x="343438" y="2149268"/>
            <a:ext cx="113736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5750" lvl="0" marL="582930" marR="0" rtl="0" algn="just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5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Licenciamento, </a:t>
            </a:r>
            <a:r>
              <a:rPr b="0" i="0" lang="pt-BR" sz="2800" u="none" cap="none" strike="noStrike">
                <a:solidFill>
                  <a:srgbClr val="58585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Insight Cloud Solutions não disponibiliza qualquer software gratuitamente. Softwares pagos devem ser adquiridos pelo CLIENTE;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582930" marR="0" rtl="0" algn="just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5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Legado, </a:t>
            </a:r>
            <a:r>
              <a:rPr b="0" i="0" lang="pt-BR" sz="2800" u="none" cap="none" strike="noStrike">
                <a:solidFill>
                  <a:srgbClr val="58585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Insight Cloud Solutions não dá suporte em ambientes legados;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82930" marR="0" rtl="0" algn="just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5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Outros serviços, </a:t>
            </a:r>
            <a:r>
              <a:rPr b="0" i="0" lang="pt-BR" sz="2800" u="none" cap="none" strike="noStrike">
                <a:solidFill>
                  <a:srgbClr val="58585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Insight Cloud Solutions não dará suporte a serviços de BI, big data, PowerBI, assessment ou outros serviços não definidos  no escopo deste projeto. Estes serviços são vendidos separadamente;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582930" marR="0" rtl="0" algn="just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pt-BR" sz="2800" u="none" cap="none" strike="noStrike">
                <a:solidFill>
                  <a:srgbClr val="0057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Qualquer atividade não especificada no escopo.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ITENS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612000" y="1128863"/>
            <a:ext cx="3841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FORA DO ESCOPO</a:t>
            </a:r>
            <a:endParaRPr b="1" i="0" sz="4000" u="none" cap="none" strike="noStrike">
              <a:solidFill>
                <a:srgbClr val="005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20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12e74835a_1_59"/>
          <p:cNvSpPr txBox="1"/>
          <p:nvPr/>
        </p:nvSpPr>
        <p:spPr>
          <a:xfrm>
            <a:off x="4180078" y="1247013"/>
            <a:ext cx="3860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g2d12e74835a_1_59"/>
          <p:cNvSpPr txBox="1"/>
          <p:nvPr/>
        </p:nvSpPr>
        <p:spPr>
          <a:xfrm>
            <a:off x="612000" y="513263"/>
            <a:ext cx="3348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INVESTIMENTO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2d12e74835a_1_59"/>
          <p:cNvSpPr txBox="1"/>
          <p:nvPr>
            <p:ph type="title"/>
          </p:nvPr>
        </p:nvSpPr>
        <p:spPr>
          <a:xfrm>
            <a:off x="612000" y="1128863"/>
            <a:ext cx="4181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AWS ON-DEMAND</a:t>
            </a:r>
            <a:endParaRPr sz="4000"/>
          </a:p>
        </p:txBody>
      </p:sp>
      <p:pic>
        <p:nvPicPr>
          <p:cNvPr id="374" name="Google Shape;374;g2d12e74835a_1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d12e74835a_1_59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21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2d12e74835a_1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1680563"/>
            <a:ext cx="7682284" cy="47964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77" name="Google Shape;377;g2d12e74835a_1_59"/>
          <p:cNvGraphicFramePr/>
          <p:nvPr/>
        </p:nvGraphicFramePr>
        <p:xfrm>
          <a:off x="76203" y="31606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{A634745F-95B0-4167-B457-0CC5F01DCB78}</a:tableStyleId>
              </a:tblPr>
              <a:tblGrid>
                <a:gridCol w="2297525"/>
                <a:gridCol w="1966500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rgbClr val="FFFFFF"/>
                          </a:solidFill>
                        </a:rPr>
                        <a:t>Período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1925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lt1"/>
                          </a:solidFill>
                        </a:rPr>
                        <a:t>PREÇO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200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7FF"/>
                    </a:solidFill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marR="63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rgbClr val="7E7E7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Mensal</a:t>
                      </a:r>
                      <a:endParaRPr b="1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rgbClr val="7E7E7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R$3.605</a:t>
                      </a:r>
                      <a:endParaRPr b="1" sz="17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marR="63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rgbClr val="7E7E7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rgbClr val="7E7E7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US704</a:t>
                      </a:r>
                      <a:endParaRPr b="1" sz="1700" u="none" cap="none" strike="noStrike">
                        <a:solidFill>
                          <a:srgbClr val="7E7E7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12e74835a_1_9"/>
          <p:cNvSpPr txBox="1"/>
          <p:nvPr/>
        </p:nvSpPr>
        <p:spPr>
          <a:xfrm>
            <a:off x="4180078" y="1247013"/>
            <a:ext cx="3860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g2d12e74835a_1_9"/>
          <p:cNvSpPr txBox="1"/>
          <p:nvPr/>
        </p:nvSpPr>
        <p:spPr>
          <a:xfrm>
            <a:off x="612000" y="513263"/>
            <a:ext cx="3348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INVESTIMENTO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2d12e74835a_1_9"/>
          <p:cNvSpPr txBox="1"/>
          <p:nvPr>
            <p:ph type="title"/>
          </p:nvPr>
        </p:nvSpPr>
        <p:spPr>
          <a:xfrm>
            <a:off x="612000" y="1128863"/>
            <a:ext cx="4181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AWS COM RESERVA</a:t>
            </a:r>
            <a:endParaRPr sz="4000"/>
          </a:p>
        </p:txBody>
      </p:sp>
      <p:pic>
        <p:nvPicPr>
          <p:cNvPr id="385" name="Google Shape;385;g2d12e74835a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d12e74835a_1_9"/>
          <p:cNvSpPr txBox="1"/>
          <p:nvPr/>
        </p:nvSpPr>
        <p:spPr>
          <a:xfrm>
            <a:off x="1041525" y="5506650"/>
            <a:ext cx="10843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https://calculator.aws/#/estimate?id=11efce3524e35657f108042cd43072b09d25dc28</a:t>
            </a:r>
            <a:endParaRPr b="1" i="0" sz="2000" u="none" cap="none" strike="noStrike">
              <a:solidFill>
                <a:srgbClr val="0057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2d12e74835a_1_9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22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d12e74835a_1_9"/>
          <p:cNvSpPr txBox="1"/>
          <p:nvPr/>
        </p:nvSpPr>
        <p:spPr>
          <a:xfrm>
            <a:off x="2998300" y="2047875"/>
            <a:ext cx="5368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serviços utilizados na arquitetura da solução não estão disponíveis para contratação com RESERVA de 1 ano e 3 anos pela AWS no momento desta proposta.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612000" y="1128875"/>
            <a:ext cx="4677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SERVIÇO Implantação</a:t>
            </a:r>
            <a:endParaRPr sz="4000"/>
          </a:p>
        </p:txBody>
      </p:sp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23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2180775" y="1940175"/>
            <a:ext cx="7470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pt-B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valor do investimento no serviço de implantação é de R$18.000,00 à vista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Porém, como a Insight é uma AWS Partner a UPPER TRENDS não será cobrada, pois este valor será custeado pela AWS.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612000" y="513263"/>
            <a:ext cx="33480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INVESTIMENTO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/>
        </p:nvSpPr>
        <p:spPr>
          <a:xfrm>
            <a:off x="687950" y="2955700"/>
            <a:ext cx="6334200" cy="19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0200" lvl="0" marL="457200" marR="5080" rtl="0" algn="l">
              <a:lnSpc>
                <a:spcPct val="152500"/>
              </a:lnSpc>
              <a:spcBef>
                <a:spcPts val="0"/>
              </a:spcBef>
              <a:spcAft>
                <a:spcPts val="0"/>
              </a:spcAft>
              <a:buClr>
                <a:srgbClr val="035BFA"/>
              </a:buClr>
              <a:buSzPts val="1600"/>
              <a:buFont typeface="Calibri"/>
              <a:buChar char="●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Gestão e manutenção do seu ambiente na AWS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5080" rtl="0" algn="l">
              <a:lnSpc>
                <a:spcPct val="152500"/>
              </a:lnSpc>
              <a:spcBef>
                <a:spcPts val="0"/>
              </a:spcBef>
              <a:spcAft>
                <a:spcPts val="0"/>
              </a:spcAft>
              <a:buClr>
                <a:srgbClr val="035BFA"/>
              </a:buClr>
              <a:buSzPts val="1600"/>
              <a:buFont typeface="Calibri"/>
              <a:buChar char="●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18 horas de suporte técnico mensal durante o horário comercial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BFA"/>
              </a:buClr>
              <a:buSzPts val="1600"/>
              <a:buFont typeface="Calibri"/>
              <a:buChar char="●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Indisponibilidades detectadas no ambiente do </a:t>
            </a:r>
            <a:r>
              <a:rPr b="1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CLIENTE 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serão atendidas  inicialmente pelo time de analistas, estas serão priorizadas e terão o  primeiro atendimento dentro do </a:t>
            </a:r>
            <a:r>
              <a:rPr b="1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SLA 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contratado.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BFA"/>
              </a:buClr>
              <a:buSzPts val="1600"/>
              <a:buFont typeface="Calibri"/>
              <a:buChar char="●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O operador irá escalar o ticket para o </a:t>
            </a:r>
            <a:r>
              <a:rPr b="1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especialista 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dependendo da  criticidade ou andamento de cada ticket.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2708825" y="6490300"/>
            <a:ext cx="68988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Hora técnica avulsa, atendimento noturno ou finais de semana e feriados consulte o nosso time comercial.</a:t>
            </a:r>
            <a:endParaRPr b="1" i="1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719734" y="2344039"/>
            <a:ext cx="5799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1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Serviços de Gestão e Sustentação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23"/>
          <p:cNvGrpSpPr/>
          <p:nvPr/>
        </p:nvGrpSpPr>
        <p:grpSpPr>
          <a:xfrm>
            <a:off x="7139164" y="466344"/>
            <a:ext cx="4426470" cy="3378249"/>
            <a:chOff x="7139164" y="466344"/>
            <a:chExt cx="4426470" cy="3378249"/>
          </a:xfrm>
        </p:grpSpPr>
        <p:pic>
          <p:nvPicPr>
            <p:cNvPr id="406" name="Google Shape;40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40751" y="466344"/>
              <a:ext cx="4024883" cy="3020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3"/>
            <p:cNvSpPr/>
            <p:nvPr/>
          </p:nvSpPr>
          <p:spPr>
            <a:xfrm>
              <a:off x="7139164" y="2238678"/>
              <a:ext cx="1602105" cy="1605915"/>
            </a:xfrm>
            <a:custGeom>
              <a:rect b="b" l="l" r="r" t="t"/>
              <a:pathLst>
                <a:path extrusionOk="0" h="1605914" w="1602104">
                  <a:moveTo>
                    <a:pt x="0" y="0"/>
                  </a:moveTo>
                  <a:lnTo>
                    <a:pt x="0" y="735898"/>
                  </a:lnTo>
                  <a:lnTo>
                    <a:pt x="47544" y="737385"/>
                  </a:lnTo>
                  <a:lnTo>
                    <a:pt x="94415" y="741382"/>
                  </a:lnTo>
                  <a:lnTo>
                    <a:pt x="140545" y="747824"/>
                  </a:lnTo>
                  <a:lnTo>
                    <a:pt x="185870" y="756645"/>
                  </a:lnTo>
                  <a:lnTo>
                    <a:pt x="230323" y="767780"/>
                  </a:lnTo>
                  <a:lnTo>
                    <a:pt x="273838" y="781161"/>
                  </a:lnTo>
                  <a:lnTo>
                    <a:pt x="316351" y="796724"/>
                  </a:lnTo>
                  <a:lnTo>
                    <a:pt x="357794" y="814404"/>
                  </a:lnTo>
                  <a:lnTo>
                    <a:pt x="398103" y="834133"/>
                  </a:lnTo>
                  <a:lnTo>
                    <a:pt x="437211" y="855847"/>
                  </a:lnTo>
                  <a:lnTo>
                    <a:pt x="475053" y="879479"/>
                  </a:lnTo>
                  <a:lnTo>
                    <a:pt x="511563" y="904964"/>
                  </a:lnTo>
                  <a:lnTo>
                    <a:pt x="546674" y="932237"/>
                  </a:lnTo>
                  <a:lnTo>
                    <a:pt x="580322" y="961231"/>
                  </a:lnTo>
                  <a:lnTo>
                    <a:pt x="612441" y="991880"/>
                  </a:lnTo>
                  <a:lnTo>
                    <a:pt x="642964" y="1024119"/>
                  </a:lnTo>
                  <a:lnTo>
                    <a:pt x="671826" y="1057883"/>
                  </a:lnTo>
                  <a:lnTo>
                    <a:pt x="698961" y="1093105"/>
                  </a:lnTo>
                  <a:lnTo>
                    <a:pt x="724303" y="1129719"/>
                  </a:lnTo>
                  <a:lnTo>
                    <a:pt x="747787" y="1167660"/>
                  </a:lnTo>
                  <a:lnTo>
                    <a:pt x="769347" y="1206863"/>
                  </a:lnTo>
                  <a:lnTo>
                    <a:pt x="788916" y="1247260"/>
                  </a:lnTo>
                  <a:lnTo>
                    <a:pt x="806430" y="1288788"/>
                  </a:lnTo>
                  <a:lnTo>
                    <a:pt x="821822" y="1331379"/>
                  </a:lnTo>
                  <a:lnTo>
                    <a:pt x="835026" y="1374968"/>
                  </a:lnTo>
                  <a:lnTo>
                    <a:pt x="845977" y="1419490"/>
                  </a:lnTo>
                  <a:lnTo>
                    <a:pt x="854609" y="1464878"/>
                  </a:lnTo>
                  <a:lnTo>
                    <a:pt x="860857" y="1511067"/>
                  </a:lnTo>
                  <a:lnTo>
                    <a:pt x="864653" y="1557991"/>
                  </a:lnTo>
                  <a:lnTo>
                    <a:pt x="865934" y="1605584"/>
                  </a:lnTo>
                  <a:lnTo>
                    <a:pt x="1602028" y="1605584"/>
                  </a:lnTo>
                  <a:lnTo>
                    <a:pt x="1601320" y="1557464"/>
                  </a:lnTo>
                  <a:lnTo>
                    <a:pt x="1599210" y="1509695"/>
                  </a:lnTo>
                  <a:lnTo>
                    <a:pt x="1595717" y="1462296"/>
                  </a:lnTo>
                  <a:lnTo>
                    <a:pt x="1590862" y="1415289"/>
                  </a:lnTo>
                  <a:lnTo>
                    <a:pt x="1584664" y="1368693"/>
                  </a:lnTo>
                  <a:lnTo>
                    <a:pt x="1577142" y="1322526"/>
                  </a:lnTo>
                  <a:lnTo>
                    <a:pt x="1568317" y="1276811"/>
                  </a:lnTo>
                  <a:lnTo>
                    <a:pt x="1558209" y="1231565"/>
                  </a:lnTo>
                  <a:lnTo>
                    <a:pt x="1546837" y="1186809"/>
                  </a:lnTo>
                  <a:lnTo>
                    <a:pt x="1534221" y="1142563"/>
                  </a:lnTo>
                  <a:lnTo>
                    <a:pt x="1520381" y="1098846"/>
                  </a:lnTo>
                  <a:lnTo>
                    <a:pt x="1505336" y="1055679"/>
                  </a:lnTo>
                  <a:lnTo>
                    <a:pt x="1489107" y="1013080"/>
                  </a:lnTo>
                  <a:lnTo>
                    <a:pt x="1471713" y="971071"/>
                  </a:lnTo>
                  <a:lnTo>
                    <a:pt x="1453174" y="929670"/>
                  </a:lnTo>
                  <a:lnTo>
                    <a:pt x="1433510" y="888898"/>
                  </a:lnTo>
                  <a:lnTo>
                    <a:pt x="1412741" y="848773"/>
                  </a:lnTo>
                  <a:lnTo>
                    <a:pt x="1390886" y="809317"/>
                  </a:lnTo>
                  <a:lnTo>
                    <a:pt x="1367965" y="770549"/>
                  </a:lnTo>
                  <a:lnTo>
                    <a:pt x="1343998" y="732488"/>
                  </a:lnTo>
                  <a:lnTo>
                    <a:pt x="1319006" y="695155"/>
                  </a:lnTo>
                  <a:lnTo>
                    <a:pt x="1293006" y="658569"/>
                  </a:lnTo>
                  <a:lnTo>
                    <a:pt x="1266020" y="622750"/>
                  </a:lnTo>
                  <a:lnTo>
                    <a:pt x="1238067" y="587718"/>
                  </a:lnTo>
                  <a:lnTo>
                    <a:pt x="1209168" y="553493"/>
                  </a:lnTo>
                  <a:lnTo>
                    <a:pt x="1179341" y="520094"/>
                  </a:lnTo>
                  <a:lnTo>
                    <a:pt x="1148606" y="487541"/>
                  </a:lnTo>
                  <a:lnTo>
                    <a:pt x="1116984" y="455854"/>
                  </a:lnTo>
                  <a:lnTo>
                    <a:pt x="1084494" y="425053"/>
                  </a:lnTo>
                  <a:lnTo>
                    <a:pt x="1051156" y="395157"/>
                  </a:lnTo>
                  <a:lnTo>
                    <a:pt x="1016990" y="366187"/>
                  </a:lnTo>
                  <a:lnTo>
                    <a:pt x="982015" y="338163"/>
                  </a:lnTo>
                  <a:lnTo>
                    <a:pt x="946252" y="311103"/>
                  </a:lnTo>
                  <a:lnTo>
                    <a:pt x="909720" y="285028"/>
                  </a:lnTo>
                  <a:lnTo>
                    <a:pt x="872439" y="259957"/>
                  </a:lnTo>
                  <a:lnTo>
                    <a:pt x="834428" y="235911"/>
                  </a:lnTo>
                  <a:lnTo>
                    <a:pt x="795708" y="212909"/>
                  </a:lnTo>
                  <a:lnTo>
                    <a:pt x="756299" y="190971"/>
                  </a:lnTo>
                  <a:lnTo>
                    <a:pt x="716219" y="170117"/>
                  </a:lnTo>
                  <a:lnTo>
                    <a:pt x="675490" y="150367"/>
                  </a:lnTo>
                  <a:lnTo>
                    <a:pt x="634130" y="131740"/>
                  </a:lnTo>
                  <a:lnTo>
                    <a:pt x="592160" y="114256"/>
                  </a:lnTo>
                  <a:lnTo>
                    <a:pt x="549599" y="97935"/>
                  </a:lnTo>
                  <a:lnTo>
                    <a:pt x="506467" y="82796"/>
                  </a:lnTo>
                  <a:lnTo>
                    <a:pt x="462784" y="68861"/>
                  </a:lnTo>
                  <a:lnTo>
                    <a:pt x="418570" y="56147"/>
                  </a:lnTo>
                  <a:lnTo>
                    <a:pt x="373844" y="44676"/>
                  </a:lnTo>
                  <a:lnTo>
                    <a:pt x="328627" y="34467"/>
                  </a:lnTo>
                  <a:lnTo>
                    <a:pt x="282937" y="25539"/>
                  </a:lnTo>
                  <a:lnTo>
                    <a:pt x="236796" y="17913"/>
                  </a:lnTo>
                  <a:lnTo>
                    <a:pt x="190222" y="11609"/>
                  </a:lnTo>
                  <a:lnTo>
                    <a:pt x="143236" y="6645"/>
                  </a:lnTo>
                  <a:lnTo>
                    <a:pt x="95857" y="3043"/>
                  </a:lnTo>
                  <a:lnTo>
                    <a:pt x="48105" y="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23"/>
          <p:cNvSpPr txBox="1"/>
          <p:nvPr/>
        </p:nvSpPr>
        <p:spPr>
          <a:xfrm>
            <a:off x="7391525" y="4252375"/>
            <a:ext cx="46863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30200" lvl="0" marL="4572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7FF"/>
              </a:buClr>
              <a:buSzPts val="1600"/>
              <a:buFont typeface="Calibri"/>
              <a:buChar char="●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PLANO OPCIONAL a combinar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Monitoramos o seu ambiente </a:t>
            </a:r>
            <a:r>
              <a:rPr b="1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24x7 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identificação e  notificação de alertas, indicadores e possíveis  falhas. 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Estes alertas serão tratados pelo time  de Managed Services durante o horário  contratado.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612000" y="513263"/>
            <a:ext cx="32436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PLANOS DE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 txBox="1"/>
          <p:nvPr>
            <p:ph type="title"/>
          </p:nvPr>
        </p:nvSpPr>
        <p:spPr>
          <a:xfrm>
            <a:off x="612000" y="1128863"/>
            <a:ext cx="4054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SUPORTE</a:t>
            </a:r>
            <a:endParaRPr sz="4000"/>
          </a:p>
        </p:txBody>
      </p:sp>
      <p:sp>
        <p:nvSpPr>
          <p:cNvPr id="411" name="Google Shape;411;p23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24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2" name="Google Shape;412;p23"/>
          <p:cNvGraphicFramePr/>
          <p:nvPr/>
        </p:nvGraphicFramePr>
        <p:xfrm>
          <a:off x="2708828" y="54075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{A634745F-95B0-4167-B457-0CC5F01DCB78}</a:tableStyleId>
              </a:tblPr>
              <a:tblGrid>
                <a:gridCol w="262677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lt1"/>
                          </a:solidFill>
                        </a:rPr>
                        <a:t>PREÇO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2000" marB="0" marR="0" marL="0">
                    <a:lnL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7FF"/>
                    </a:solidFill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solidFill>
                            <a:srgbClr val="7E7E7E"/>
                          </a:solidFill>
                        </a:rPr>
                        <a:t>R$ 6.300,00 / mês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57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"/>
          <p:cNvSpPr txBox="1"/>
          <p:nvPr/>
        </p:nvSpPr>
        <p:spPr>
          <a:xfrm>
            <a:off x="687945" y="3838701"/>
            <a:ext cx="43167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87019" lvl="0" marL="299085" marR="41910" rtl="0" algn="l">
              <a:lnSpc>
                <a:spcPct val="108124"/>
              </a:lnSpc>
              <a:spcBef>
                <a:spcPts val="1130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Planos diferenciados de acordo com o skill que você precisa;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67945" rtl="0" algn="l">
              <a:lnSpc>
                <a:spcPct val="108124"/>
              </a:lnSpc>
              <a:spcBef>
                <a:spcPts val="1085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Reuniões face-to-face (online ou in loco).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8" name="Google Shape;418;p24"/>
          <p:cNvGraphicFramePr/>
          <p:nvPr/>
        </p:nvGraphicFramePr>
        <p:xfrm>
          <a:off x="6046978" y="1789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{A634745F-95B0-4167-B457-0CC5F01DCB78}</a:tableStyleId>
              </a:tblPr>
              <a:tblGrid>
                <a:gridCol w="3068950"/>
                <a:gridCol w="2626775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rgbClr val="FFFFFF"/>
                          </a:solidFill>
                        </a:rPr>
                        <a:t>PLANO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1925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lt1"/>
                          </a:solidFill>
                        </a:rPr>
                        <a:t>PRECO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200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7FF"/>
                    </a:solidFill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marR="63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solidFill>
                            <a:srgbClr val="7E7E7E"/>
                          </a:solidFill>
                        </a:rPr>
                        <a:t>1 sessão avulsa (3 horas)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solidFill>
                            <a:srgbClr val="7E7E7E"/>
                          </a:solidFill>
                        </a:rPr>
                        <a:t>R$ 1.200,00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095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425">
                <a:tc>
                  <a:txBody>
                    <a:bodyPr/>
                    <a:lstStyle/>
                    <a:p>
                      <a:pPr indent="0" lvl="0" marL="0" marR="127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solidFill>
                            <a:srgbClr val="7E7E7E"/>
                          </a:solidFill>
                        </a:rPr>
                        <a:t>12 sessões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1600" marB="0" marR="0" marL="0">
                    <a:lnL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solidFill>
                            <a:srgbClr val="7E7E7E"/>
                          </a:solidFill>
                        </a:rPr>
                        <a:t>R$ 12.000,00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1600" marB="0" marR="0" marL="0">
                    <a:lnR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24"/>
          <p:cNvSpPr txBox="1"/>
          <p:nvPr/>
        </p:nvSpPr>
        <p:spPr>
          <a:xfrm>
            <a:off x="6848347" y="3610102"/>
            <a:ext cx="276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Abordagem diferenciada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4"/>
          <p:cNvSpPr txBox="1"/>
          <p:nvPr/>
        </p:nvSpPr>
        <p:spPr>
          <a:xfrm>
            <a:off x="6864475" y="5461500"/>
            <a:ext cx="4833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Fale direto com o nosso time de especialistas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4"/>
          <p:cNvSpPr txBox="1"/>
          <p:nvPr/>
        </p:nvSpPr>
        <p:spPr>
          <a:xfrm>
            <a:off x="6848350" y="4560200"/>
            <a:ext cx="4833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Contrate de acordo com a sua necessidade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4"/>
          <p:cNvSpPr/>
          <p:nvPr/>
        </p:nvSpPr>
        <p:spPr>
          <a:xfrm>
            <a:off x="6278297" y="3766388"/>
            <a:ext cx="260350" cy="297815"/>
          </a:xfrm>
          <a:custGeom>
            <a:rect b="b" l="l" r="r" t="t"/>
            <a:pathLst>
              <a:path extrusionOk="0" h="297814" w="260350">
                <a:moveTo>
                  <a:pt x="173567" y="297705"/>
                </a:moveTo>
                <a:lnTo>
                  <a:pt x="207736" y="288222"/>
                </a:lnTo>
                <a:lnTo>
                  <a:pt x="235060" y="267020"/>
                </a:lnTo>
                <a:lnTo>
                  <a:pt x="253183" y="237212"/>
                </a:lnTo>
                <a:lnTo>
                  <a:pt x="259747" y="201917"/>
                </a:lnTo>
                <a:lnTo>
                  <a:pt x="259747" y="173151"/>
                </a:lnTo>
                <a:lnTo>
                  <a:pt x="240962" y="135776"/>
                </a:lnTo>
                <a:lnTo>
                  <a:pt x="148427" y="102401"/>
                </a:lnTo>
                <a:lnTo>
                  <a:pt x="148427" y="27927"/>
                </a:lnTo>
                <a:lnTo>
                  <a:pt x="146244" y="17044"/>
                </a:lnTo>
                <a:lnTo>
                  <a:pt x="140286" y="8168"/>
                </a:lnTo>
                <a:lnTo>
                  <a:pt x="131442" y="2190"/>
                </a:lnTo>
                <a:lnTo>
                  <a:pt x="120597" y="0"/>
                </a:lnTo>
                <a:lnTo>
                  <a:pt x="109751" y="2190"/>
                </a:lnTo>
                <a:lnTo>
                  <a:pt x="100907" y="8168"/>
                </a:lnTo>
                <a:lnTo>
                  <a:pt x="94949" y="17044"/>
                </a:lnTo>
                <a:lnTo>
                  <a:pt x="92766" y="27927"/>
                </a:lnTo>
                <a:lnTo>
                  <a:pt x="92767" y="186184"/>
                </a:lnTo>
                <a:lnTo>
                  <a:pt x="69946" y="163283"/>
                </a:lnTo>
                <a:lnTo>
                  <a:pt x="54610" y="153072"/>
                </a:lnTo>
                <a:lnTo>
                  <a:pt x="37153" y="149668"/>
                </a:lnTo>
                <a:lnTo>
                  <a:pt x="19695" y="153072"/>
                </a:lnTo>
                <a:lnTo>
                  <a:pt x="4360" y="163283"/>
                </a:lnTo>
                <a:lnTo>
                  <a:pt x="0" y="167565"/>
                </a:lnTo>
                <a:lnTo>
                  <a:pt x="101394" y="270615"/>
                </a:lnTo>
                <a:lnTo>
                  <a:pt x="116376" y="282859"/>
                </a:lnTo>
                <a:lnTo>
                  <a:pt x="133723" y="291770"/>
                </a:lnTo>
                <a:lnTo>
                  <a:pt x="152949" y="296875"/>
                </a:lnTo>
                <a:lnTo>
                  <a:pt x="173567" y="297705"/>
                </a:lnTo>
                <a:close/>
              </a:path>
            </a:pathLst>
          </a:custGeom>
          <a:noFill/>
          <a:ln cap="flat" cmpd="sng" w="18575">
            <a:solidFill>
              <a:srgbClr val="005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6148427" y="3598822"/>
            <a:ext cx="278765" cy="279400"/>
          </a:xfrm>
          <a:custGeom>
            <a:rect b="b" l="l" r="r" t="t"/>
            <a:pathLst>
              <a:path extrusionOk="0" h="279400" w="278764">
                <a:moveTo>
                  <a:pt x="194807" y="102401"/>
                </a:moveTo>
                <a:lnTo>
                  <a:pt x="157700" y="139638"/>
                </a:lnTo>
                <a:lnTo>
                  <a:pt x="120593" y="176875"/>
                </a:lnTo>
                <a:lnTo>
                  <a:pt x="83486" y="139638"/>
                </a:lnTo>
              </a:path>
              <a:path extrusionOk="0" h="279400" w="278764">
                <a:moveTo>
                  <a:pt x="278297" y="139638"/>
                </a:moveTo>
                <a:lnTo>
                  <a:pt x="271199" y="95517"/>
                </a:lnTo>
                <a:lnTo>
                  <a:pt x="251437" y="57186"/>
                </a:lnTo>
                <a:lnTo>
                  <a:pt x="221310" y="26953"/>
                </a:lnTo>
                <a:lnTo>
                  <a:pt x="183113" y="7122"/>
                </a:lnTo>
                <a:lnTo>
                  <a:pt x="139146" y="0"/>
                </a:lnTo>
                <a:lnTo>
                  <a:pt x="95179" y="7122"/>
                </a:lnTo>
                <a:lnTo>
                  <a:pt x="56984" y="26953"/>
                </a:lnTo>
                <a:lnTo>
                  <a:pt x="26857" y="57186"/>
                </a:lnTo>
                <a:lnTo>
                  <a:pt x="7097" y="95517"/>
                </a:lnTo>
                <a:lnTo>
                  <a:pt x="0" y="139638"/>
                </a:lnTo>
                <a:lnTo>
                  <a:pt x="7097" y="183759"/>
                </a:lnTo>
                <a:lnTo>
                  <a:pt x="26858" y="222089"/>
                </a:lnTo>
                <a:lnTo>
                  <a:pt x="56984" y="252323"/>
                </a:lnTo>
                <a:lnTo>
                  <a:pt x="95180" y="272153"/>
                </a:lnTo>
                <a:lnTo>
                  <a:pt x="139146" y="279276"/>
                </a:lnTo>
                <a:lnTo>
                  <a:pt x="162145" y="277358"/>
                </a:lnTo>
                <a:lnTo>
                  <a:pt x="183918" y="271817"/>
                </a:lnTo>
                <a:lnTo>
                  <a:pt x="204178" y="262978"/>
                </a:lnTo>
                <a:lnTo>
                  <a:pt x="222637" y="251162"/>
                </a:lnTo>
              </a:path>
            </a:pathLst>
          </a:custGeom>
          <a:noFill/>
          <a:ln cap="flat" cmpd="sng" w="18575">
            <a:solidFill>
              <a:srgbClr val="005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6178973" y="4808130"/>
            <a:ext cx="389255" cy="156210"/>
          </a:xfrm>
          <a:custGeom>
            <a:rect b="b" l="l" r="r" t="t"/>
            <a:pathLst>
              <a:path extrusionOk="0" h="156210" w="389254">
                <a:moveTo>
                  <a:pt x="93458" y="156051"/>
                </a:moveTo>
                <a:lnTo>
                  <a:pt x="93179" y="156051"/>
                </a:lnTo>
                <a:lnTo>
                  <a:pt x="186" y="63050"/>
                </a:lnTo>
                <a:lnTo>
                  <a:pt x="0" y="62864"/>
                </a:lnTo>
                <a:lnTo>
                  <a:pt x="0" y="62584"/>
                </a:lnTo>
                <a:lnTo>
                  <a:pt x="36557" y="34663"/>
                </a:lnTo>
                <a:lnTo>
                  <a:pt x="93365" y="19064"/>
                </a:lnTo>
                <a:lnTo>
                  <a:pt x="109451" y="19964"/>
                </a:lnTo>
                <a:lnTo>
                  <a:pt x="123227" y="22503"/>
                </a:lnTo>
                <a:lnTo>
                  <a:pt x="135485" y="26437"/>
                </a:lnTo>
                <a:lnTo>
                  <a:pt x="147021" y="31523"/>
                </a:lnTo>
                <a:lnTo>
                  <a:pt x="260654" y="31523"/>
                </a:lnTo>
                <a:lnTo>
                  <a:pt x="271549" y="33680"/>
                </a:lnTo>
                <a:lnTo>
                  <a:pt x="280510" y="39569"/>
                </a:lnTo>
                <a:lnTo>
                  <a:pt x="286681" y="48319"/>
                </a:lnTo>
                <a:lnTo>
                  <a:pt x="289207" y="59055"/>
                </a:lnTo>
                <a:lnTo>
                  <a:pt x="339884" y="8366"/>
                </a:lnTo>
                <a:lnTo>
                  <a:pt x="349344" y="2091"/>
                </a:lnTo>
                <a:lnTo>
                  <a:pt x="360111" y="0"/>
                </a:lnTo>
                <a:lnTo>
                  <a:pt x="370877" y="2091"/>
                </a:lnTo>
                <a:lnTo>
                  <a:pt x="380337" y="8366"/>
                </a:lnTo>
                <a:lnTo>
                  <a:pt x="385728" y="13766"/>
                </a:lnTo>
                <a:lnTo>
                  <a:pt x="388707" y="20926"/>
                </a:lnTo>
                <a:lnTo>
                  <a:pt x="388707" y="28645"/>
                </a:lnTo>
                <a:lnTo>
                  <a:pt x="388707" y="36271"/>
                </a:lnTo>
                <a:lnTo>
                  <a:pt x="385729" y="43524"/>
                </a:lnTo>
                <a:lnTo>
                  <a:pt x="380337" y="48822"/>
                </a:lnTo>
                <a:lnTo>
                  <a:pt x="300735" y="128432"/>
                </a:lnTo>
                <a:lnTo>
                  <a:pt x="292076" y="135543"/>
                </a:lnTo>
                <a:lnTo>
                  <a:pt x="282320" y="140765"/>
                </a:lnTo>
                <a:lnTo>
                  <a:pt x="271728" y="143982"/>
                </a:lnTo>
                <a:lnTo>
                  <a:pt x="260561" y="145080"/>
                </a:lnTo>
                <a:lnTo>
                  <a:pt x="120049" y="145080"/>
                </a:lnTo>
                <a:lnTo>
                  <a:pt x="112777" y="145785"/>
                </a:lnTo>
                <a:lnTo>
                  <a:pt x="105861" y="147868"/>
                </a:lnTo>
                <a:lnTo>
                  <a:pt x="99484" y="151276"/>
                </a:lnTo>
                <a:lnTo>
                  <a:pt x="93831" y="155958"/>
                </a:lnTo>
                <a:lnTo>
                  <a:pt x="93644" y="156051"/>
                </a:lnTo>
                <a:lnTo>
                  <a:pt x="93458" y="156051"/>
                </a:lnTo>
                <a:close/>
              </a:path>
              <a:path extrusionOk="0" h="156210" w="389254">
                <a:moveTo>
                  <a:pt x="1301" y="62678"/>
                </a:moveTo>
                <a:lnTo>
                  <a:pt x="93551" y="154935"/>
                </a:lnTo>
                <a:lnTo>
                  <a:pt x="99314" y="150306"/>
                </a:lnTo>
                <a:lnTo>
                  <a:pt x="105756" y="146925"/>
                </a:lnTo>
                <a:lnTo>
                  <a:pt x="112721" y="144853"/>
                </a:lnTo>
                <a:lnTo>
                  <a:pt x="120049" y="144149"/>
                </a:lnTo>
                <a:lnTo>
                  <a:pt x="260840" y="144149"/>
                </a:lnTo>
                <a:lnTo>
                  <a:pt x="271801" y="143083"/>
                </a:lnTo>
                <a:lnTo>
                  <a:pt x="379965" y="48171"/>
                </a:lnTo>
                <a:lnTo>
                  <a:pt x="388056" y="35991"/>
                </a:lnTo>
                <a:lnTo>
                  <a:pt x="388056" y="28645"/>
                </a:lnTo>
                <a:lnTo>
                  <a:pt x="360387" y="930"/>
                </a:lnTo>
                <a:lnTo>
                  <a:pt x="349964" y="2952"/>
                </a:lnTo>
                <a:lnTo>
                  <a:pt x="340815" y="9018"/>
                </a:lnTo>
                <a:lnTo>
                  <a:pt x="289479" y="60358"/>
                </a:lnTo>
                <a:lnTo>
                  <a:pt x="287175" y="71435"/>
                </a:lnTo>
                <a:lnTo>
                  <a:pt x="281018" y="80480"/>
                </a:lnTo>
                <a:lnTo>
                  <a:pt x="271932" y="86577"/>
                </a:lnTo>
                <a:lnTo>
                  <a:pt x="260840" y="88813"/>
                </a:lnTo>
                <a:lnTo>
                  <a:pt x="187381" y="88813"/>
                </a:lnTo>
                <a:lnTo>
                  <a:pt x="187101" y="88813"/>
                </a:lnTo>
                <a:lnTo>
                  <a:pt x="186915" y="88627"/>
                </a:lnTo>
                <a:lnTo>
                  <a:pt x="186915" y="88348"/>
                </a:lnTo>
                <a:lnTo>
                  <a:pt x="186915" y="88069"/>
                </a:lnTo>
                <a:lnTo>
                  <a:pt x="187101" y="87882"/>
                </a:lnTo>
                <a:lnTo>
                  <a:pt x="187381" y="87882"/>
                </a:lnTo>
                <a:lnTo>
                  <a:pt x="260840" y="87882"/>
                </a:lnTo>
                <a:lnTo>
                  <a:pt x="271604" y="85710"/>
                </a:lnTo>
                <a:lnTo>
                  <a:pt x="280417" y="79781"/>
                </a:lnTo>
                <a:lnTo>
                  <a:pt x="286370" y="70975"/>
                </a:lnTo>
                <a:lnTo>
                  <a:pt x="288556" y="60172"/>
                </a:lnTo>
                <a:lnTo>
                  <a:pt x="286370" y="49407"/>
                </a:lnTo>
                <a:lnTo>
                  <a:pt x="280417" y="40593"/>
                </a:lnTo>
                <a:lnTo>
                  <a:pt x="271604" y="34640"/>
                </a:lnTo>
                <a:lnTo>
                  <a:pt x="260840" y="32454"/>
                </a:lnTo>
                <a:lnTo>
                  <a:pt x="147021" y="32454"/>
                </a:lnTo>
                <a:lnTo>
                  <a:pt x="146834" y="32454"/>
                </a:lnTo>
                <a:lnTo>
                  <a:pt x="135330" y="27368"/>
                </a:lnTo>
                <a:lnTo>
                  <a:pt x="123145" y="23434"/>
                </a:lnTo>
                <a:lnTo>
                  <a:pt x="109461" y="20895"/>
                </a:lnTo>
                <a:lnTo>
                  <a:pt x="93458" y="19995"/>
                </a:lnTo>
                <a:lnTo>
                  <a:pt x="63287" y="24401"/>
                </a:lnTo>
                <a:lnTo>
                  <a:pt x="37406" y="35303"/>
                </a:lnTo>
                <a:lnTo>
                  <a:pt x="16512" y="49221"/>
                </a:lnTo>
                <a:lnTo>
                  <a:pt x="1301" y="62678"/>
                </a:lnTo>
                <a:close/>
              </a:path>
            </a:pathLst>
          </a:custGeom>
          <a:noFill/>
          <a:ln cap="flat" cmpd="sng" w="18575">
            <a:solidFill>
              <a:srgbClr val="005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717" y="4855999"/>
            <a:ext cx="175524" cy="17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2621" y="4551822"/>
            <a:ext cx="241777" cy="24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4927" y="5621299"/>
            <a:ext cx="148701" cy="14870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4"/>
          <p:cNvSpPr/>
          <p:nvPr/>
        </p:nvSpPr>
        <p:spPr>
          <a:xfrm>
            <a:off x="6148457" y="5519063"/>
            <a:ext cx="427990" cy="427990"/>
          </a:xfrm>
          <a:custGeom>
            <a:rect b="b" l="l" r="r" t="t"/>
            <a:pathLst>
              <a:path extrusionOk="0" h="427989" w="427990">
                <a:moveTo>
                  <a:pt x="0" y="427526"/>
                </a:moveTo>
                <a:lnTo>
                  <a:pt x="0" y="313862"/>
                </a:lnTo>
                <a:lnTo>
                  <a:pt x="24164" y="279009"/>
                </a:lnTo>
                <a:lnTo>
                  <a:pt x="74348" y="260235"/>
                </a:lnTo>
                <a:lnTo>
                  <a:pt x="120819" y="306705"/>
                </a:lnTo>
                <a:lnTo>
                  <a:pt x="167290" y="260235"/>
                </a:lnTo>
                <a:lnTo>
                  <a:pt x="217478" y="279102"/>
                </a:lnTo>
                <a:lnTo>
                  <a:pt x="241643" y="313955"/>
                </a:lnTo>
                <a:lnTo>
                  <a:pt x="241643" y="427526"/>
                </a:lnTo>
              </a:path>
              <a:path extrusionOk="0" h="427989" w="427990">
                <a:moveTo>
                  <a:pt x="46470" y="427526"/>
                </a:moveTo>
                <a:lnTo>
                  <a:pt x="46470" y="334588"/>
                </a:lnTo>
              </a:path>
              <a:path extrusionOk="0" h="427989" w="427990">
                <a:moveTo>
                  <a:pt x="195172" y="427526"/>
                </a:moveTo>
                <a:lnTo>
                  <a:pt x="195172" y="334588"/>
                </a:lnTo>
              </a:path>
              <a:path extrusionOk="0" h="427989" w="427990">
                <a:moveTo>
                  <a:pt x="223054" y="241646"/>
                </a:moveTo>
                <a:lnTo>
                  <a:pt x="297407" y="241646"/>
                </a:lnTo>
                <a:lnTo>
                  <a:pt x="297407" y="297411"/>
                </a:lnTo>
                <a:lnTo>
                  <a:pt x="353172" y="241646"/>
                </a:lnTo>
                <a:lnTo>
                  <a:pt x="390348" y="241646"/>
                </a:lnTo>
                <a:lnTo>
                  <a:pt x="404822" y="238726"/>
                </a:lnTo>
                <a:lnTo>
                  <a:pt x="416639" y="230761"/>
                </a:lnTo>
                <a:lnTo>
                  <a:pt x="424604" y="218944"/>
                </a:lnTo>
                <a:lnTo>
                  <a:pt x="427525" y="204470"/>
                </a:lnTo>
                <a:lnTo>
                  <a:pt x="427524" y="37176"/>
                </a:lnTo>
                <a:lnTo>
                  <a:pt x="424604" y="22702"/>
                </a:lnTo>
                <a:lnTo>
                  <a:pt x="416639" y="10885"/>
                </a:lnTo>
                <a:lnTo>
                  <a:pt x="404822" y="2920"/>
                </a:lnTo>
                <a:lnTo>
                  <a:pt x="390348" y="0"/>
                </a:lnTo>
                <a:lnTo>
                  <a:pt x="185877" y="0"/>
                </a:lnTo>
                <a:lnTo>
                  <a:pt x="171403" y="2920"/>
                </a:lnTo>
                <a:lnTo>
                  <a:pt x="159587" y="10885"/>
                </a:lnTo>
                <a:lnTo>
                  <a:pt x="151621" y="22702"/>
                </a:lnTo>
                <a:lnTo>
                  <a:pt x="148701" y="37176"/>
                </a:lnTo>
                <a:lnTo>
                  <a:pt x="148701" y="117849"/>
                </a:lnTo>
              </a:path>
            </a:pathLst>
          </a:custGeom>
          <a:noFill/>
          <a:ln cap="flat" cmpd="sng" w="18575">
            <a:solidFill>
              <a:srgbClr val="005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6380805" y="5602710"/>
            <a:ext cx="111760" cy="74930"/>
          </a:xfrm>
          <a:custGeom>
            <a:rect b="b" l="l" r="r" t="t"/>
            <a:pathLst>
              <a:path extrusionOk="0" h="74929" w="111760">
                <a:moveTo>
                  <a:pt x="111529" y="0"/>
                </a:moveTo>
                <a:lnTo>
                  <a:pt x="74352" y="37176"/>
                </a:lnTo>
                <a:lnTo>
                  <a:pt x="37176" y="74352"/>
                </a:lnTo>
                <a:lnTo>
                  <a:pt x="0" y="37176"/>
                </a:lnTo>
              </a:path>
            </a:pathLst>
          </a:custGeom>
          <a:noFill/>
          <a:ln cap="flat" cmpd="sng" w="18575">
            <a:solidFill>
              <a:srgbClr val="005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687954" y="1885376"/>
            <a:ext cx="4421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Plano de mentoria 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visa apoiar sua equipe nas horas mais difíceis onde nem mesmo a busca no </a:t>
            </a:r>
            <a:r>
              <a:rPr b="0" i="0" lang="pt-BR" sz="1600" u="none" cap="none" strike="noStrike">
                <a:solidFill>
                  <a:srgbClr val="3FA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pt-BR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16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1600" u="none" cap="none" strike="noStrike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pt-BR" sz="1600" u="none" cap="none" strike="noStrike">
                <a:solidFill>
                  <a:srgbClr val="179CD6"/>
                </a:solidFill>
                <a:latin typeface="Calibri"/>
                <a:ea typeface="Calibri"/>
                <a:cs typeface="Calibri"/>
                <a:sym typeface="Calibri"/>
              </a:rPr>
              <a:t>oG</a:t>
            </a:r>
            <a:r>
              <a:rPr b="0" i="0" lang="pt-BR" sz="1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pt-BR" sz="1600" u="none" cap="none" strike="noStrike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 pode ajudar.</a:t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E7E7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Nosso time de especialistas com diversos níveis de conhecimento atuarão como consultores ajudando sua equipe como uma abordagem direto ao ponto.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612000" y="513263"/>
            <a:ext cx="32436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PLANO DE	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4"/>
          <p:cNvSpPr txBox="1"/>
          <p:nvPr>
            <p:ph type="title"/>
          </p:nvPr>
        </p:nvSpPr>
        <p:spPr>
          <a:xfrm>
            <a:off x="612000" y="1128863"/>
            <a:ext cx="36927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MENTORIA</a:t>
            </a:r>
            <a:endParaRPr sz="4000"/>
          </a:p>
        </p:txBody>
      </p:sp>
      <p:sp>
        <p:nvSpPr>
          <p:cNvPr id="433" name="Google Shape;433;p24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25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8177600" y="3774483"/>
            <a:ext cx="28401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sng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comercial@insight.cloud.com.br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+55 (11) 9 9999-9999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7734375" y="4680425"/>
            <a:ext cx="18966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Agnaldo A Oliveira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Ailson M Pacheco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André O Gomes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Brian F Barros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Daniel A Azeredo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Fábio V Jarczeski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V Lopes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2" name="Google Shape;442;p34"/>
          <p:cNvGrpSpPr/>
          <p:nvPr/>
        </p:nvGrpSpPr>
        <p:grpSpPr>
          <a:xfrm>
            <a:off x="0" y="0"/>
            <a:ext cx="7829236" cy="6857997"/>
            <a:chOff x="0" y="0"/>
            <a:chExt cx="7829236" cy="6857997"/>
          </a:xfrm>
        </p:grpSpPr>
        <p:sp>
          <p:nvSpPr>
            <p:cNvPr id="443" name="Google Shape;443;p34"/>
            <p:cNvSpPr/>
            <p:nvPr/>
          </p:nvSpPr>
          <p:spPr>
            <a:xfrm>
              <a:off x="7565898" y="4267040"/>
              <a:ext cx="244475" cy="244475"/>
            </a:xfrm>
            <a:custGeom>
              <a:rect b="b" l="l" r="r" t="t"/>
              <a:pathLst>
                <a:path extrusionOk="0" h="244475" w="244475">
                  <a:moveTo>
                    <a:pt x="223174" y="228522"/>
                  </a:moveTo>
                  <a:lnTo>
                    <a:pt x="191409" y="243934"/>
                  </a:lnTo>
                  <a:lnTo>
                    <a:pt x="149884" y="240932"/>
                  </a:lnTo>
                  <a:lnTo>
                    <a:pt x="103880" y="220900"/>
                  </a:lnTo>
                  <a:lnTo>
                    <a:pt x="58680" y="185222"/>
                  </a:lnTo>
                  <a:lnTo>
                    <a:pt x="23006" y="140019"/>
                  </a:lnTo>
                  <a:lnTo>
                    <a:pt x="2983" y="94019"/>
                  </a:lnTo>
                  <a:lnTo>
                    <a:pt x="0" y="52509"/>
                  </a:lnTo>
                  <a:lnTo>
                    <a:pt x="15446" y="20777"/>
                  </a:lnTo>
                  <a:lnTo>
                    <a:pt x="29102" y="7119"/>
                  </a:lnTo>
                  <a:lnTo>
                    <a:pt x="37178" y="1779"/>
                  </a:lnTo>
                  <a:lnTo>
                    <a:pt x="46402" y="0"/>
                  </a:lnTo>
                  <a:lnTo>
                    <a:pt x="55625" y="1779"/>
                  </a:lnTo>
                  <a:lnTo>
                    <a:pt x="89668" y="33087"/>
                  </a:lnTo>
                  <a:lnTo>
                    <a:pt x="63701" y="93659"/>
                  </a:lnTo>
                  <a:lnTo>
                    <a:pt x="71509" y="106161"/>
                  </a:lnTo>
                  <a:lnTo>
                    <a:pt x="101487" y="142472"/>
                  </a:lnTo>
                  <a:lnTo>
                    <a:pt x="137787" y="172444"/>
                  </a:lnTo>
                  <a:lnTo>
                    <a:pt x="150297" y="180261"/>
                  </a:lnTo>
                  <a:lnTo>
                    <a:pt x="176263" y="154293"/>
                  </a:lnTo>
                  <a:lnTo>
                    <a:pt x="184365" y="148953"/>
                  </a:lnTo>
                  <a:lnTo>
                    <a:pt x="236831" y="180261"/>
                  </a:lnTo>
                  <a:lnTo>
                    <a:pt x="243950" y="197585"/>
                  </a:lnTo>
                  <a:lnTo>
                    <a:pt x="242170" y="206796"/>
                  </a:lnTo>
                  <a:lnTo>
                    <a:pt x="236831" y="214864"/>
                  </a:lnTo>
                  <a:lnTo>
                    <a:pt x="223174" y="228522"/>
                  </a:lnTo>
                  <a:close/>
                </a:path>
              </a:pathLst>
            </a:custGeom>
            <a:noFill/>
            <a:ln cap="flat" cmpd="sng" w="18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7546661" y="3913408"/>
              <a:ext cx="282575" cy="281304"/>
            </a:xfrm>
            <a:custGeom>
              <a:rect b="b" l="l" r="r" t="t"/>
              <a:pathLst>
                <a:path extrusionOk="0" h="281304" w="282575">
                  <a:moveTo>
                    <a:pt x="233093" y="131826"/>
                  </a:moveTo>
                  <a:lnTo>
                    <a:pt x="233093" y="0"/>
                  </a:lnTo>
                  <a:lnTo>
                    <a:pt x="49070" y="0"/>
                  </a:lnTo>
                  <a:lnTo>
                    <a:pt x="49070" y="131826"/>
                  </a:lnTo>
                </a:path>
                <a:path extrusionOk="0" h="281304" w="282575">
                  <a:moveTo>
                    <a:pt x="0" y="107230"/>
                  </a:moveTo>
                  <a:lnTo>
                    <a:pt x="0" y="268533"/>
                  </a:lnTo>
                  <a:lnTo>
                    <a:pt x="0" y="271889"/>
                  </a:lnTo>
                  <a:lnTo>
                    <a:pt x="1349" y="274941"/>
                  </a:lnTo>
                  <a:lnTo>
                    <a:pt x="3619" y="277138"/>
                  </a:lnTo>
                  <a:lnTo>
                    <a:pt x="5888" y="279335"/>
                  </a:lnTo>
                  <a:lnTo>
                    <a:pt x="8894" y="280739"/>
                  </a:lnTo>
                  <a:lnTo>
                    <a:pt x="12268" y="280739"/>
                  </a:lnTo>
                  <a:lnTo>
                    <a:pt x="269898" y="280739"/>
                  </a:lnTo>
                  <a:lnTo>
                    <a:pt x="276646" y="280739"/>
                  </a:lnTo>
                  <a:lnTo>
                    <a:pt x="282166" y="275246"/>
                  </a:lnTo>
                  <a:lnTo>
                    <a:pt x="282166" y="268533"/>
                  </a:lnTo>
                  <a:lnTo>
                    <a:pt x="282166" y="107230"/>
                  </a:lnTo>
                  <a:lnTo>
                    <a:pt x="282166" y="101249"/>
                  </a:lnTo>
                  <a:lnTo>
                    <a:pt x="279222" y="95635"/>
                  </a:lnTo>
                  <a:lnTo>
                    <a:pt x="274253" y="92217"/>
                  </a:lnTo>
                  <a:lnTo>
                    <a:pt x="233093" y="63655"/>
                  </a:lnTo>
                </a:path>
                <a:path extrusionOk="0" h="281304" w="282575">
                  <a:moveTo>
                    <a:pt x="7913" y="92156"/>
                  </a:moveTo>
                  <a:lnTo>
                    <a:pt x="0" y="104240"/>
                  </a:lnTo>
                  <a:lnTo>
                    <a:pt x="0" y="107230"/>
                  </a:lnTo>
                </a:path>
              </a:pathLst>
            </a:custGeom>
            <a:noFill/>
            <a:ln cap="flat" cmpd="sng" w="18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7550280" y="3977063"/>
              <a:ext cx="274955" cy="213995"/>
            </a:xfrm>
            <a:custGeom>
              <a:rect b="b" l="l" r="r" t="t"/>
              <a:pathLst>
                <a:path extrusionOk="0" h="213995" w="274954">
                  <a:moveTo>
                    <a:pt x="45451" y="0"/>
                  </a:moveTo>
                  <a:lnTo>
                    <a:pt x="4293" y="28501"/>
                  </a:lnTo>
                </a:path>
                <a:path extrusionOk="0" h="213995" w="274954">
                  <a:moveTo>
                    <a:pt x="119060" y="119437"/>
                  </a:moveTo>
                  <a:lnTo>
                    <a:pt x="0" y="213483"/>
                  </a:lnTo>
                </a:path>
                <a:path extrusionOk="0" h="213995" w="274954">
                  <a:moveTo>
                    <a:pt x="155865" y="119437"/>
                  </a:moveTo>
                  <a:lnTo>
                    <a:pt x="274928" y="213483"/>
                  </a:lnTo>
                </a:path>
              </a:pathLst>
            </a:custGeom>
            <a:noFill/>
            <a:ln cap="flat" cmpd="sng" w="18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7548746" y="4012155"/>
              <a:ext cx="278129" cy="84454"/>
            </a:xfrm>
            <a:custGeom>
              <a:rect b="b" l="l" r="r" t="t"/>
              <a:pathLst>
                <a:path extrusionOk="0" h="84454" w="278129">
                  <a:moveTo>
                    <a:pt x="277995" y="0"/>
                  </a:moveTo>
                  <a:lnTo>
                    <a:pt x="157398" y="84344"/>
                  </a:lnTo>
                  <a:lnTo>
                    <a:pt x="120594" y="84344"/>
                  </a:lnTo>
                  <a:lnTo>
                    <a:pt x="0" y="0"/>
                  </a:lnTo>
                </a:path>
              </a:pathLst>
            </a:custGeom>
            <a:noFill/>
            <a:ln cap="flat" cmpd="sng" w="18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7" name="Google Shape;44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3364" y="3953060"/>
              <a:ext cx="128758" cy="103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6129526" cy="6857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34"/>
          <p:cNvSpPr txBox="1"/>
          <p:nvPr/>
        </p:nvSpPr>
        <p:spPr>
          <a:xfrm>
            <a:off x="7546661" y="733481"/>
            <a:ext cx="4038787" cy="102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pt-BR" sz="6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b="0" i="0" sz="6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9890050" y="4680425"/>
            <a:ext cx="28401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Marcelo A M Júnior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Sergio Fuzimoto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Sidnei Dellarmelin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Tamires O Santos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 Cleber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Victorel L Rocha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veiling the Power of AWS: A Primer on Amazon Web Services and Its Key  Offerings" id="455" name="Google Shape;4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928" y="3638973"/>
            <a:ext cx="2075925" cy="155496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2"/>
          <p:cNvSpPr txBox="1"/>
          <p:nvPr>
            <p:ph type="title"/>
          </p:nvPr>
        </p:nvSpPr>
        <p:spPr>
          <a:xfrm>
            <a:off x="7519035" y="1060824"/>
            <a:ext cx="1980711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/>
              <a:t>Escalabilidade</a:t>
            </a:r>
            <a:endParaRPr sz="2400"/>
          </a:p>
        </p:txBody>
      </p:sp>
      <p:sp>
        <p:nvSpPr>
          <p:cNvPr id="457" name="Google Shape;457;p12"/>
          <p:cNvSpPr txBox="1"/>
          <p:nvPr/>
        </p:nvSpPr>
        <p:spPr>
          <a:xfrm>
            <a:off x="1496060" y="5240136"/>
            <a:ext cx="1920875" cy="42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Seguranca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2"/>
          <p:cNvSpPr txBox="1"/>
          <p:nvPr/>
        </p:nvSpPr>
        <p:spPr>
          <a:xfrm>
            <a:off x="1486853" y="2167762"/>
            <a:ext cx="2938145" cy="469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Alta disponibilidade</a:t>
            </a:r>
            <a:endParaRPr b="0" i="0" sz="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2"/>
          <p:cNvSpPr txBox="1"/>
          <p:nvPr/>
        </p:nvSpPr>
        <p:spPr>
          <a:xfrm>
            <a:off x="8928479" y="3450002"/>
            <a:ext cx="2235200" cy="447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Custo reduzido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12"/>
          <p:cNvGrpSpPr/>
          <p:nvPr/>
        </p:nvGrpSpPr>
        <p:grpSpPr>
          <a:xfrm>
            <a:off x="2438400" y="1494789"/>
            <a:ext cx="7112000" cy="5289040"/>
            <a:chOff x="2438400" y="1494789"/>
            <a:chExt cx="7112000" cy="5289040"/>
          </a:xfrm>
        </p:grpSpPr>
        <p:pic>
          <p:nvPicPr>
            <p:cNvPr id="461" name="Google Shape;461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1855" y="2455164"/>
              <a:ext cx="4155947" cy="3983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43400" y="5018531"/>
              <a:ext cx="1765300" cy="1765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35423" y="5085587"/>
              <a:ext cx="1452372" cy="1450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12"/>
            <p:cNvSpPr/>
            <p:nvPr/>
          </p:nvSpPr>
          <p:spPr>
            <a:xfrm>
              <a:off x="4610100" y="5158739"/>
              <a:ext cx="1303020" cy="1304290"/>
            </a:xfrm>
            <a:custGeom>
              <a:rect b="b" l="l" r="r" t="t"/>
              <a:pathLst>
                <a:path extrusionOk="0" h="1304289" w="1303020">
                  <a:moveTo>
                    <a:pt x="651255" y="0"/>
                  </a:moveTo>
                  <a:lnTo>
                    <a:pt x="602741" y="1778"/>
                  </a:lnTo>
                  <a:lnTo>
                    <a:pt x="555116" y="7112"/>
                  </a:lnTo>
                  <a:lnTo>
                    <a:pt x="508635" y="15748"/>
                  </a:lnTo>
                  <a:lnTo>
                    <a:pt x="463296" y="27686"/>
                  </a:lnTo>
                  <a:lnTo>
                    <a:pt x="419353" y="42672"/>
                  </a:lnTo>
                  <a:lnTo>
                    <a:pt x="376936" y="60706"/>
                  </a:lnTo>
                  <a:lnTo>
                    <a:pt x="336041" y="81534"/>
                  </a:lnTo>
                  <a:lnTo>
                    <a:pt x="296925" y="105156"/>
                  </a:lnTo>
                  <a:lnTo>
                    <a:pt x="259587" y="131445"/>
                  </a:lnTo>
                  <a:lnTo>
                    <a:pt x="224154" y="160147"/>
                  </a:lnTo>
                  <a:lnTo>
                    <a:pt x="191008" y="191135"/>
                  </a:lnTo>
                  <a:lnTo>
                    <a:pt x="159892" y="224409"/>
                  </a:lnTo>
                  <a:lnTo>
                    <a:pt x="131317" y="259842"/>
                  </a:lnTo>
                  <a:lnTo>
                    <a:pt x="105028" y="297180"/>
                  </a:lnTo>
                  <a:lnTo>
                    <a:pt x="81534" y="336423"/>
                  </a:lnTo>
                  <a:lnTo>
                    <a:pt x="60578" y="377317"/>
                  </a:lnTo>
                  <a:lnTo>
                    <a:pt x="42672" y="419862"/>
                  </a:lnTo>
                  <a:lnTo>
                    <a:pt x="27559" y="463892"/>
                  </a:lnTo>
                  <a:lnTo>
                    <a:pt x="15748" y="509219"/>
                  </a:lnTo>
                  <a:lnTo>
                    <a:pt x="7112" y="555764"/>
                  </a:lnTo>
                  <a:lnTo>
                    <a:pt x="1777" y="603389"/>
                  </a:lnTo>
                  <a:lnTo>
                    <a:pt x="0" y="651979"/>
                  </a:lnTo>
                  <a:lnTo>
                    <a:pt x="1777" y="700570"/>
                  </a:lnTo>
                  <a:lnTo>
                    <a:pt x="7112" y="748195"/>
                  </a:lnTo>
                  <a:lnTo>
                    <a:pt x="15748" y="794740"/>
                  </a:lnTo>
                  <a:lnTo>
                    <a:pt x="27559" y="840066"/>
                  </a:lnTo>
                  <a:lnTo>
                    <a:pt x="42672" y="884059"/>
                  </a:lnTo>
                  <a:lnTo>
                    <a:pt x="60578" y="926592"/>
                  </a:lnTo>
                  <a:lnTo>
                    <a:pt x="81534" y="967524"/>
                  </a:lnTo>
                  <a:lnTo>
                    <a:pt x="105028" y="1006741"/>
                  </a:lnTo>
                  <a:lnTo>
                    <a:pt x="131317" y="1044105"/>
                  </a:lnTo>
                  <a:lnTo>
                    <a:pt x="159892" y="1079487"/>
                  </a:lnTo>
                  <a:lnTo>
                    <a:pt x="191008" y="1112786"/>
                  </a:lnTo>
                  <a:lnTo>
                    <a:pt x="224154" y="1143850"/>
                  </a:lnTo>
                  <a:lnTo>
                    <a:pt x="259587" y="1172552"/>
                  </a:lnTo>
                  <a:lnTo>
                    <a:pt x="296925" y="1198778"/>
                  </a:lnTo>
                  <a:lnTo>
                    <a:pt x="336041" y="1222387"/>
                  </a:lnTo>
                  <a:lnTo>
                    <a:pt x="376936" y="1243266"/>
                  </a:lnTo>
                  <a:lnTo>
                    <a:pt x="419353" y="1261287"/>
                  </a:lnTo>
                  <a:lnTo>
                    <a:pt x="463296" y="1276311"/>
                  </a:lnTo>
                  <a:lnTo>
                    <a:pt x="508635" y="1288211"/>
                  </a:lnTo>
                  <a:lnTo>
                    <a:pt x="555116" y="1296873"/>
                  </a:lnTo>
                  <a:lnTo>
                    <a:pt x="602741" y="1302169"/>
                  </a:lnTo>
                  <a:lnTo>
                    <a:pt x="651255" y="1303959"/>
                  </a:lnTo>
                  <a:lnTo>
                    <a:pt x="699770" y="1302169"/>
                  </a:lnTo>
                  <a:lnTo>
                    <a:pt x="747395" y="1296873"/>
                  </a:lnTo>
                  <a:lnTo>
                    <a:pt x="793876" y="1288211"/>
                  </a:lnTo>
                  <a:lnTo>
                    <a:pt x="839088" y="1276311"/>
                  </a:lnTo>
                  <a:lnTo>
                    <a:pt x="883030" y="1261287"/>
                  </a:lnTo>
                  <a:lnTo>
                    <a:pt x="925576" y="1243266"/>
                  </a:lnTo>
                  <a:lnTo>
                    <a:pt x="966342" y="1222387"/>
                  </a:lnTo>
                  <a:lnTo>
                    <a:pt x="1005586" y="1198778"/>
                  </a:lnTo>
                  <a:lnTo>
                    <a:pt x="1042924" y="1172552"/>
                  </a:lnTo>
                  <a:lnTo>
                    <a:pt x="1078229" y="1143850"/>
                  </a:lnTo>
                  <a:lnTo>
                    <a:pt x="1111503" y="1112786"/>
                  </a:lnTo>
                  <a:lnTo>
                    <a:pt x="1142491" y="1079487"/>
                  </a:lnTo>
                  <a:lnTo>
                    <a:pt x="1171194" y="1044105"/>
                  </a:lnTo>
                  <a:lnTo>
                    <a:pt x="1197355" y="1006741"/>
                  </a:lnTo>
                  <a:lnTo>
                    <a:pt x="1220977" y="967524"/>
                  </a:lnTo>
                  <a:lnTo>
                    <a:pt x="1241805" y="926592"/>
                  </a:lnTo>
                  <a:lnTo>
                    <a:pt x="1259839" y="884059"/>
                  </a:lnTo>
                  <a:lnTo>
                    <a:pt x="1274826" y="840066"/>
                  </a:lnTo>
                  <a:lnTo>
                    <a:pt x="1286764" y="794740"/>
                  </a:lnTo>
                  <a:lnTo>
                    <a:pt x="1295400" y="748195"/>
                  </a:lnTo>
                  <a:lnTo>
                    <a:pt x="1300607" y="700570"/>
                  </a:lnTo>
                  <a:lnTo>
                    <a:pt x="1302512" y="651979"/>
                  </a:lnTo>
                  <a:lnTo>
                    <a:pt x="1300607" y="603389"/>
                  </a:lnTo>
                  <a:lnTo>
                    <a:pt x="1295400" y="555764"/>
                  </a:lnTo>
                  <a:lnTo>
                    <a:pt x="1286764" y="509219"/>
                  </a:lnTo>
                  <a:lnTo>
                    <a:pt x="1274826" y="463892"/>
                  </a:lnTo>
                  <a:lnTo>
                    <a:pt x="1259839" y="419862"/>
                  </a:lnTo>
                  <a:lnTo>
                    <a:pt x="1241805" y="377317"/>
                  </a:lnTo>
                  <a:lnTo>
                    <a:pt x="1220977" y="336423"/>
                  </a:lnTo>
                  <a:lnTo>
                    <a:pt x="1197355" y="297180"/>
                  </a:lnTo>
                  <a:lnTo>
                    <a:pt x="1171194" y="259842"/>
                  </a:lnTo>
                  <a:lnTo>
                    <a:pt x="1142491" y="224409"/>
                  </a:lnTo>
                  <a:lnTo>
                    <a:pt x="1111503" y="191135"/>
                  </a:lnTo>
                  <a:lnTo>
                    <a:pt x="1078229" y="160147"/>
                  </a:lnTo>
                  <a:lnTo>
                    <a:pt x="1042924" y="131445"/>
                  </a:lnTo>
                  <a:lnTo>
                    <a:pt x="1005586" y="105156"/>
                  </a:lnTo>
                  <a:lnTo>
                    <a:pt x="966342" y="81534"/>
                  </a:lnTo>
                  <a:lnTo>
                    <a:pt x="925576" y="60706"/>
                  </a:lnTo>
                  <a:lnTo>
                    <a:pt x="883030" y="42672"/>
                  </a:lnTo>
                  <a:lnTo>
                    <a:pt x="839088" y="27686"/>
                  </a:lnTo>
                  <a:lnTo>
                    <a:pt x="793876" y="15748"/>
                  </a:lnTo>
                  <a:lnTo>
                    <a:pt x="747395" y="7112"/>
                  </a:lnTo>
                  <a:lnTo>
                    <a:pt x="699770" y="1778"/>
                  </a:lnTo>
                  <a:lnTo>
                    <a:pt x="65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5" name="Google Shape;465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24600" y="5018531"/>
              <a:ext cx="1778000" cy="1765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25767" y="5085587"/>
              <a:ext cx="1452372" cy="1450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12"/>
            <p:cNvSpPr/>
            <p:nvPr/>
          </p:nvSpPr>
          <p:spPr>
            <a:xfrm>
              <a:off x="6600444" y="5158739"/>
              <a:ext cx="1302385" cy="1304290"/>
            </a:xfrm>
            <a:custGeom>
              <a:rect b="b" l="l" r="r" t="t"/>
              <a:pathLst>
                <a:path extrusionOk="0" h="1304289" w="1302384">
                  <a:moveTo>
                    <a:pt x="651255" y="0"/>
                  </a:moveTo>
                  <a:lnTo>
                    <a:pt x="602741" y="1778"/>
                  </a:lnTo>
                  <a:lnTo>
                    <a:pt x="555116" y="7112"/>
                  </a:lnTo>
                  <a:lnTo>
                    <a:pt x="508634" y="15748"/>
                  </a:lnTo>
                  <a:lnTo>
                    <a:pt x="463296" y="27686"/>
                  </a:lnTo>
                  <a:lnTo>
                    <a:pt x="419353" y="42672"/>
                  </a:lnTo>
                  <a:lnTo>
                    <a:pt x="376935" y="60706"/>
                  </a:lnTo>
                  <a:lnTo>
                    <a:pt x="336041" y="81534"/>
                  </a:lnTo>
                  <a:lnTo>
                    <a:pt x="296925" y="105156"/>
                  </a:lnTo>
                  <a:lnTo>
                    <a:pt x="259587" y="131445"/>
                  </a:lnTo>
                  <a:lnTo>
                    <a:pt x="224154" y="160147"/>
                  </a:lnTo>
                  <a:lnTo>
                    <a:pt x="191007" y="191135"/>
                  </a:lnTo>
                  <a:lnTo>
                    <a:pt x="159892" y="224409"/>
                  </a:lnTo>
                  <a:lnTo>
                    <a:pt x="131190" y="259842"/>
                  </a:lnTo>
                  <a:lnTo>
                    <a:pt x="105028" y="297180"/>
                  </a:lnTo>
                  <a:lnTo>
                    <a:pt x="81533" y="336423"/>
                  </a:lnTo>
                  <a:lnTo>
                    <a:pt x="60578" y="377317"/>
                  </a:lnTo>
                  <a:lnTo>
                    <a:pt x="42672" y="419862"/>
                  </a:lnTo>
                  <a:lnTo>
                    <a:pt x="27558" y="463892"/>
                  </a:lnTo>
                  <a:lnTo>
                    <a:pt x="15748" y="509219"/>
                  </a:lnTo>
                  <a:lnTo>
                    <a:pt x="7111" y="555764"/>
                  </a:lnTo>
                  <a:lnTo>
                    <a:pt x="1777" y="603389"/>
                  </a:lnTo>
                  <a:lnTo>
                    <a:pt x="0" y="651979"/>
                  </a:lnTo>
                  <a:lnTo>
                    <a:pt x="1777" y="700570"/>
                  </a:lnTo>
                  <a:lnTo>
                    <a:pt x="7111" y="748195"/>
                  </a:lnTo>
                  <a:lnTo>
                    <a:pt x="15748" y="794740"/>
                  </a:lnTo>
                  <a:lnTo>
                    <a:pt x="27558" y="840066"/>
                  </a:lnTo>
                  <a:lnTo>
                    <a:pt x="42672" y="884059"/>
                  </a:lnTo>
                  <a:lnTo>
                    <a:pt x="60578" y="926592"/>
                  </a:lnTo>
                  <a:lnTo>
                    <a:pt x="81533" y="967524"/>
                  </a:lnTo>
                  <a:lnTo>
                    <a:pt x="105028" y="1006741"/>
                  </a:lnTo>
                  <a:lnTo>
                    <a:pt x="131190" y="1044105"/>
                  </a:lnTo>
                  <a:lnTo>
                    <a:pt x="159892" y="1079487"/>
                  </a:lnTo>
                  <a:lnTo>
                    <a:pt x="191007" y="1112786"/>
                  </a:lnTo>
                  <a:lnTo>
                    <a:pt x="224154" y="1143850"/>
                  </a:lnTo>
                  <a:lnTo>
                    <a:pt x="259587" y="1172552"/>
                  </a:lnTo>
                  <a:lnTo>
                    <a:pt x="296925" y="1198778"/>
                  </a:lnTo>
                  <a:lnTo>
                    <a:pt x="336041" y="1222387"/>
                  </a:lnTo>
                  <a:lnTo>
                    <a:pt x="376935" y="1243266"/>
                  </a:lnTo>
                  <a:lnTo>
                    <a:pt x="419353" y="1261287"/>
                  </a:lnTo>
                  <a:lnTo>
                    <a:pt x="463296" y="1276311"/>
                  </a:lnTo>
                  <a:lnTo>
                    <a:pt x="508634" y="1288211"/>
                  </a:lnTo>
                  <a:lnTo>
                    <a:pt x="555116" y="1296873"/>
                  </a:lnTo>
                  <a:lnTo>
                    <a:pt x="602741" y="1302169"/>
                  </a:lnTo>
                  <a:lnTo>
                    <a:pt x="651255" y="1303959"/>
                  </a:lnTo>
                  <a:lnTo>
                    <a:pt x="699770" y="1302169"/>
                  </a:lnTo>
                  <a:lnTo>
                    <a:pt x="747267" y="1296873"/>
                  </a:lnTo>
                  <a:lnTo>
                    <a:pt x="793750" y="1288211"/>
                  </a:lnTo>
                  <a:lnTo>
                    <a:pt x="839088" y="1276311"/>
                  </a:lnTo>
                  <a:lnTo>
                    <a:pt x="883030" y="1261287"/>
                  </a:lnTo>
                  <a:lnTo>
                    <a:pt x="925449" y="1243266"/>
                  </a:lnTo>
                  <a:lnTo>
                    <a:pt x="966342" y="1222387"/>
                  </a:lnTo>
                  <a:lnTo>
                    <a:pt x="1005585" y="1198778"/>
                  </a:lnTo>
                  <a:lnTo>
                    <a:pt x="1042924" y="1172552"/>
                  </a:lnTo>
                  <a:lnTo>
                    <a:pt x="1078229" y="1143850"/>
                  </a:lnTo>
                  <a:lnTo>
                    <a:pt x="1111503" y="1112786"/>
                  </a:lnTo>
                  <a:lnTo>
                    <a:pt x="1142491" y="1079487"/>
                  </a:lnTo>
                  <a:lnTo>
                    <a:pt x="1171194" y="1044105"/>
                  </a:lnTo>
                  <a:lnTo>
                    <a:pt x="1197355" y="1006741"/>
                  </a:lnTo>
                  <a:lnTo>
                    <a:pt x="1220977" y="967524"/>
                  </a:lnTo>
                  <a:lnTo>
                    <a:pt x="1241805" y="926592"/>
                  </a:lnTo>
                  <a:lnTo>
                    <a:pt x="1259839" y="884059"/>
                  </a:lnTo>
                  <a:lnTo>
                    <a:pt x="1274826" y="840066"/>
                  </a:lnTo>
                  <a:lnTo>
                    <a:pt x="1286763" y="794740"/>
                  </a:lnTo>
                  <a:lnTo>
                    <a:pt x="1295400" y="748195"/>
                  </a:lnTo>
                  <a:lnTo>
                    <a:pt x="1300606" y="700570"/>
                  </a:lnTo>
                  <a:lnTo>
                    <a:pt x="1302384" y="651979"/>
                  </a:lnTo>
                  <a:lnTo>
                    <a:pt x="1300606" y="603389"/>
                  </a:lnTo>
                  <a:lnTo>
                    <a:pt x="1295400" y="555764"/>
                  </a:lnTo>
                  <a:lnTo>
                    <a:pt x="1286763" y="509219"/>
                  </a:lnTo>
                  <a:lnTo>
                    <a:pt x="1274826" y="463892"/>
                  </a:lnTo>
                  <a:lnTo>
                    <a:pt x="1259839" y="419862"/>
                  </a:lnTo>
                  <a:lnTo>
                    <a:pt x="1241805" y="377317"/>
                  </a:lnTo>
                  <a:lnTo>
                    <a:pt x="1220977" y="336423"/>
                  </a:lnTo>
                  <a:lnTo>
                    <a:pt x="1197355" y="297180"/>
                  </a:lnTo>
                  <a:lnTo>
                    <a:pt x="1171194" y="259842"/>
                  </a:lnTo>
                  <a:lnTo>
                    <a:pt x="1142491" y="224409"/>
                  </a:lnTo>
                  <a:lnTo>
                    <a:pt x="1111503" y="191135"/>
                  </a:lnTo>
                  <a:lnTo>
                    <a:pt x="1078229" y="160147"/>
                  </a:lnTo>
                  <a:lnTo>
                    <a:pt x="1042924" y="131445"/>
                  </a:lnTo>
                  <a:lnTo>
                    <a:pt x="1005585" y="105156"/>
                  </a:lnTo>
                  <a:lnTo>
                    <a:pt x="966342" y="81534"/>
                  </a:lnTo>
                  <a:lnTo>
                    <a:pt x="925449" y="60706"/>
                  </a:lnTo>
                  <a:lnTo>
                    <a:pt x="883030" y="42672"/>
                  </a:lnTo>
                  <a:lnTo>
                    <a:pt x="839088" y="27686"/>
                  </a:lnTo>
                  <a:lnTo>
                    <a:pt x="793750" y="15748"/>
                  </a:lnTo>
                  <a:lnTo>
                    <a:pt x="747267" y="7112"/>
                  </a:lnTo>
                  <a:lnTo>
                    <a:pt x="699770" y="1778"/>
                  </a:lnTo>
                  <a:lnTo>
                    <a:pt x="65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8" name="Google Shape;468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46391" y="3113531"/>
              <a:ext cx="1765300" cy="17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44511" y="3188207"/>
              <a:ext cx="1450848" cy="1452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12"/>
            <p:cNvSpPr/>
            <p:nvPr/>
          </p:nvSpPr>
          <p:spPr>
            <a:xfrm>
              <a:off x="7217664" y="3262883"/>
              <a:ext cx="1303020" cy="1303020"/>
            </a:xfrm>
            <a:custGeom>
              <a:rect b="b" l="l" r="r" t="t"/>
              <a:pathLst>
                <a:path extrusionOk="0" h="1303020" w="1303020">
                  <a:moveTo>
                    <a:pt x="651255" y="0"/>
                  </a:moveTo>
                  <a:lnTo>
                    <a:pt x="601726" y="1904"/>
                  </a:lnTo>
                  <a:lnTo>
                    <a:pt x="553084" y="7365"/>
                  </a:lnTo>
                  <a:lnTo>
                    <a:pt x="505459" y="16382"/>
                  </a:lnTo>
                  <a:lnTo>
                    <a:pt x="458977" y="28828"/>
                  </a:lnTo>
                  <a:lnTo>
                    <a:pt x="413765" y="44576"/>
                  </a:lnTo>
                  <a:lnTo>
                    <a:pt x="370077" y="63500"/>
                  </a:lnTo>
                  <a:lnTo>
                    <a:pt x="328040" y="85598"/>
                  </a:lnTo>
                  <a:lnTo>
                    <a:pt x="287781" y="110489"/>
                  </a:lnTo>
                  <a:lnTo>
                    <a:pt x="249554" y="138429"/>
                  </a:lnTo>
                  <a:lnTo>
                    <a:pt x="213359" y="168910"/>
                  </a:lnTo>
                  <a:lnTo>
                    <a:pt x="179450" y="202183"/>
                  </a:lnTo>
                  <a:lnTo>
                    <a:pt x="147954" y="237870"/>
                  </a:lnTo>
                  <a:lnTo>
                    <a:pt x="118999" y="275970"/>
                  </a:lnTo>
                  <a:lnTo>
                    <a:pt x="92709" y="316356"/>
                  </a:lnTo>
                  <a:lnTo>
                    <a:pt x="69468" y="358901"/>
                  </a:lnTo>
                  <a:lnTo>
                    <a:pt x="49149" y="403605"/>
                  </a:lnTo>
                  <a:lnTo>
                    <a:pt x="32130" y="450088"/>
                  </a:lnTo>
                  <a:lnTo>
                    <a:pt x="18033" y="499998"/>
                  </a:lnTo>
                  <a:lnTo>
                    <a:pt x="8000" y="550290"/>
                  </a:lnTo>
                  <a:lnTo>
                    <a:pt x="2031" y="600963"/>
                  </a:lnTo>
                  <a:lnTo>
                    <a:pt x="0" y="651636"/>
                  </a:lnTo>
                  <a:lnTo>
                    <a:pt x="2031" y="702182"/>
                  </a:lnTo>
                  <a:lnTo>
                    <a:pt x="8000" y="752474"/>
                  </a:lnTo>
                  <a:lnTo>
                    <a:pt x="17906" y="802385"/>
                  </a:lnTo>
                  <a:lnTo>
                    <a:pt x="31876" y="851407"/>
                  </a:lnTo>
                  <a:lnTo>
                    <a:pt x="49656" y="899667"/>
                  </a:lnTo>
                  <a:lnTo>
                    <a:pt x="71500" y="946911"/>
                  </a:lnTo>
                  <a:lnTo>
                    <a:pt x="96900" y="992251"/>
                  </a:lnTo>
                  <a:lnTo>
                    <a:pt x="125349" y="1034922"/>
                  </a:lnTo>
                  <a:lnTo>
                    <a:pt x="156971" y="1075054"/>
                  </a:lnTo>
                  <a:lnTo>
                    <a:pt x="191388" y="1112392"/>
                  </a:lnTo>
                  <a:lnTo>
                    <a:pt x="228600" y="1146809"/>
                  </a:lnTo>
                  <a:lnTo>
                    <a:pt x="268350" y="1178178"/>
                  </a:lnTo>
                  <a:lnTo>
                    <a:pt x="310514" y="1206372"/>
                  </a:lnTo>
                  <a:lnTo>
                    <a:pt x="354964" y="1231264"/>
                  </a:lnTo>
                  <a:lnTo>
                    <a:pt x="401574" y="1252854"/>
                  </a:lnTo>
                  <a:lnTo>
                    <a:pt x="450214" y="1270761"/>
                  </a:lnTo>
                  <a:lnTo>
                    <a:pt x="499617" y="1284732"/>
                  </a:lnTo>
                  <a:lnTo>
                    <a:pt x="549782" y="1294764"/>
                  </a:lnTo>
                  <a:lnTo>
                    <a:pt x="600582" y="1300733"/>
                  </a:lnTo>
                  <a:lnTo>
                    <a:pt x="651509" y="1302765"/>
                  </a:lnTo>
                  <a:lnTo>
                    <a:pt x="701039" y="1300860"/>
                  </a:lnTo>
                  <a:lnTo>
                    <a:pt x="749807" y="1295399"/>
                  </a:lnTo>
                  <a:lnTo>
                    <a:pt x="797432" y="1286383"/>
                  </a:lnTo>
                  <a:lnTo>
                    <a:pt x="843914" y="1273936"/>
                  </a:lnTo>
                  <a:lnTo>
                    <a:pt x="889126" y="1258189"/>
                  </a:lnTo>
                  <a:lnTo>
                    <a:pt x="932814" y="1239265"/>
                  </a:lnTo>
                  <a:lnTo>
                    <a:pt x="974851" y="1217167"/>
                  </a:lnTo>
                  <a:lnTo>
                    <a:pt x="1014983" y="1192276"/>
                  </a:lnTo>
                  <a:lnTo>
                    <a:pt x="1053337" y="1164335"/>
                  </a:lnTo>
                  <a:lnTo>
                    <a:pt x="1089532" y="1133855"/>
                  </a:lnTo>
                  <a:lnTo>
                    <a:pt x="1123441" y="1100582"/>
                  </a:lnTo>
                  <a:lnTo>
                    <a:pt x="1154937" y="1064895"/>
                  </a:lnTo>
                  <a:lnTo>
                    <a:pt x="1183893" y="1026794"/>
                  </a:lnTo>
                  <a:lnTo>
                    <a:pt x="1210055" y="986408"/>
                  </a:lnTo>
                  <a:lnTo>
                    <a:pt x="1233424" y="943863"/>
                  </a:lnTo>
                  <a:lnTo>
                    <a:pt x="1253743" y="899159"/>
                  </a:lnTo>
                  <a:lnTo>
                    <a:pt x="1270761" y="852551"/>
                  </a:lnTo>
                  <a:lnTo>
                    <a:pt x="1284096" y="805941"/>
                  </a:lnTo>
                  <a:lnTo>
                    <a:pt x="1293749" y="759078"/>
                  </a:lnTo>
                  <a:lnTo>
                    <a:pt x="1299844" y="712088"/>
                  </a:lnTo>
                  <a:lnTo>
                    <a:pt x="1302511" y="665352"/>
                  </a:lnTo>
                  <a:lnTo>
                    <a:pt x="1301877" y="618997"/>
                  </a:lnTo>
                  <a:lnTo>
                    <a:pt x="1297939" y="573023"/>
                  </a:lnTo>
                  <a:lnTo>
                    <a:pt x="1290701" y="527684"/>
                  </a:lnTo>
                  <a:lnTo>
                    <a:pt x="1280413" y="483107"/>
                  </a:lnTo>
                  <a:lnTo>
                    <a:pt x="1266952" y="439546"/>
                  </a:lnTo>
                  <a:lnTo>
                    <a:pt x="1250695" y="397128"/>
                  </a:lnTo>
                  <a:lnTo>
                    <a:pt x="1231391" y="355853"/>
                  </a:lnTo>
                  <a:lnTo>
                    <a:pt x="1209420" y="316102"/>
                  </a:lnTo>
                  <a:lnTo>
                    <a:pt x="1184655" y="277875"/>
                  </a:lnTo>
                  <a:lnTo>
                    <a:pt x="1157224" y="241426"/>
                  </a:lnTo>
                  <a:lnTo>
                    <a:pt x="1127252" y="206882"/>
                  </a:lnTo>
                  <a:lnTo>
                    <a:pt x="1094739" y="174498"/>
                  </a:lnTo>
                  <a:lnTo>
                    <a:pt x="1059941" y="144144"/>
                  </a:lnTo>
                  <a:lnTo>
                    <a:pt x="1022857" y="116331"/>
                  </a:lnTo>
                  <a:lnTo>
                    <a:pt x="983360" y="91058"/>
                  </a:lnTo>
                  <a:lnTo>
                    <a:pt x="941831" y="68452"/>
                  </a:lnTo>
                  <a:lnTo>
                    <a:pt x="898270" y="48767"/>
                  </a:lnTo>
                  <a:lnTo>
                    <a:pt x="852677" y="32003"/>
                  </a:lnTo>
                  <a:lnTo>
                    <a:pt x="803147" y="18033"/>
                  </a:lnTo>
                  <a:lnTo>
                    <a:pt x="752982" y="8000"/>
                  </a:lnTo>
                  <a:lnTo>
                    <a:pt x="702309" y="2031"/>
                  </a:lnTo>
                  <a:lnTo>
                    <a:pt x="651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" name="Google Shape;471;p1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334000" y="1944623"/>
              <a:ext cx="1778000" cy="17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1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33644" y="2019299"/>
              <a:ext cx="1450848" cy="1450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12"/>
            <p:cNvSpPr/>
            <p:nvPr/>
          </p:nvSpPr>
          <p:spPr>
            <a:xfrm>
              <a:off x="5608320" y="2093975"/>
              <a:ext cx="1303020" cy="1303020"/>
            </a:xfrm>
            <a:custGeom>
              <a:rect b="b" l="l" r="r" t="t"/>
              <a:pathLst>
                <a:path extrusionOk="0" h="1303020" w="1303020">
                  <a:moveTo>
                    <a:pt x="651637" y="0"/>
                  </a:moveTo>
                  <a:lnTo>
                    <a:pt x="603884" y="1777"/>
                  </a:lnTo>
                  <a:lnTo>
                    <a:pt x="556640" y="6985"/>
                  </a:lnTo>
                  <a:lnTo>
                    <a:pt x="510158" y="15621"/>
                  </a:lnTo>
                  <a:lnTo>
                    <a:pt x="464565" y="27559"/>
                  </a:lnTo>
                  <a:lnTo>
                    <a:pt x="419988" y="42672"/>
                  </a:lnTo>
                  <a:lnTo>
                    <a:pt x="376808" y="60960"/>
                  </a:lnTo>
                  <a:lnTo>
                    <a:pt x="334899" y="82169"/>
                  </a:lnTo>
                  <a:lnTo>
                    <a:pt x="294766" y="106425"/>
                  </a:lnTo>
                  <a:lnTo>
                    <a:pt x="256285" y="133476"/>
                  </a:lnTo>
                  <a:lnTo>
                    <a:pt x="219837" y="163322"/>
                  </a:lnTo>
                  <a:lnTo>
                    <a:pt x="185546" y="195834"/>
                  </a:lnTo>
                  <a:lnTo>
                    <a:pt x="153542" y="230886"/>
                  </a:lnTo>
                  <a:lnTo>
                    <a:pt x="124078" y="268477"/>
                  </a:lnTo>
                  <a:lnTo>
                    <a:pt x="97027" y="308863"/>
                  </a:lnTo>
                  <a:lnTo>
                    <a:pt x="73278" y="350393"/>
                  </a:lnTo>
                  <a:lnTo>
                    <a:pt x="52958" y="393064"/>
                  </a:lnTo>
                  <a:lnTo>
                    <a:pt x="35940" y="436752"/>
                  </a:lnTo>
                  <a:lnTo>
                    <a:pt x="22225" y="481075"/>
                  </a:lnTo>
                  <a:lnTo>
                    <a:pt x="11810" y="526034"/>
                  </a:lnTo>
                  <a:lnTo>
                    <a:pt x="4699" y="571373"/>
                  </a:lnTo>
                  <a:lnTo>
                    <a:pt x="762" y="616965"/>
                  </a:lnTo>
                  <a:lnTo>
                    <a:pt x="0" y="662559"/>
                  </a:lnTo>
                  <a:lnTo>
                    <a:pt x="2412" y="707898"/>
                  </a:lnTo>
                  <a:lnTo>
                    <a:pt x="8000" y="753110"/>
                  </a:lnTo>
                  <a:lnTo>
                    <a:pt x="16637" y="797687"/>
                  </a:lnTo>
                  <a:lnTo>
                    <a:pt x="28447" y="841756"/>
                  </a:lnTo>
                  <a:lnTo>
                    <a:pt x="43179" y="884809"/>
                  </a:lnTo>
                  <a:lnTo>
                    <a:pt x="61087" y="926973"/>
                  </a:lnTo>
                  <a:lnTo>
                    <a:pt x="81914" y="967866"/>
                  </a:lnTo>
                  <a:lnTo>
                    <a:pt x="105663" y="1007363"/>
                  </a:lnTo>
                  <a:lnTo>
                    <a:pt x="132460" y="1045337"/>
                  </a:lnTo>
                  <a:lnTo>
                    <a:pt x="162051" y="1081532"/>
                  </a:lnTo>
                  <a:lnTo>
                    <a:pt x="194563" y="1115949"/>
                  </a:lnTo>
                  <a:lnTo>
                    <a:pt x="229996" y="1148207"/>
                  </a:lnTo>
                  <a:lnTo>
                    <a:pt x="268224" y="1178178"/>
                  </a:lnTo>
                  <a:lnTo>
                    <a:pt x="311150" y="1206881"/>
                  </a:lnTo>
                  <a:lnTo>
                    <a:pt x="355853" y="1231900"/>
                  </a:lnTo>
                  <a:lnTo>
                    <a:pt x="402081" y="1253236"/>
                  </a:lnTo>
                  <a:lnTo>
                    <a:pt x="449706" y="1270889"/>
                  </a:lnTo>
                  <a:lnTo>
                    <a:pt x="498475" y="1284604"/>
                  </a:lnTo>
                  <a:lnTo>
                    <a:pt x="548385" y="1294511"/>
                  </a:lnTo>
                  <a:lnTo>
                    <a:pt x="599185" y="1300479"/>
                  </a:lnTo>
                  <a:lnTo>
                    <a:pt x="650747" y="1302512"/>
                  </a:lnTo>
                  <a:lnTo>
                    <a:pt x="698500" y="1300734"/>
                  </a:lnTo>
                  <a:lnTo>
                    <a:pt x="745743" y="1295527"/>
                  </a:lnTo>
                  <a:lnTo>
                    <a:pt x="792226" y="1286890"/>
                  </a:lnTo>
                  <a:lnTo>
                    <a:pt x="837818" y="1274952"/>
                  </a:lnTo>
                  <a:lnTo>
                    <a:pt x="882395" y="1259839"/>
                  </a:lnTo>
                  <a:lnTo>
                    <a:pt x="925576" y="1241552"/>
                  </a:lnTo>
                  <a:lnTo>
                    <a:pt x="967485" y="1220343"/>
                  </a:lnTo>
                  <a:lnTo>
                    <a:pt x="1007618" y="1196086"/>
                  </a:lnTo>
                  <a:lnTo>
                    <a:pt x="1046099" y="1169035"/>
                  </a:lnTo>
                  <a:lnTo>
                    <a:pt x="1082548" y="1139189"/>
                  </a:lnTo>
                  <a:lnTo>
                    <a:pt x="1116837" y="1106677"/>
                  </a:lnTo>
                  <a:lnTo>
                    <a:pt x="1148841" y="1071626"/>
                  </a:lnTo>
                  <a:lnTo>
                    <a:pt x="1178305" y="1034034"/>
                  </a:lnTo>
                  <a:lnTo>
                    <a:pt x="1207134" y="990981"/>
                  </a:lnTo>
                  <a:lnTo>
                    <a:pt x="1232280" y="946150"/>
                  </a:lnTo>
                  <a:lnTo>
                    <a:pt x="1253744" y="899795"/>
                  </a:lnTo>
                  <a:lnTo>
                    <a:pt x="1271270" y="852170"/>
                  </a:lnTo>
                  <a:lnTo>
                    <a:pt x="1285112" y="803401"/>
                  </a:lnTo>
                  <a:lnTo>
                    <a:pt x="1294891" y="753745"/>
                  </a:lnTo>
                  <a:lnTo>
                    <a:pt x="1300860" y="703199"/>
                  </a:lnTo>
                  <a:lnTo>
                    <a:pt x="1302893" y="652272"/>
                  </a:lnTo>
                  <a:lnTo>
                    <a:pt x="1300860" y="600963"/>
                  </a:lnTo>
                  <a:lnTo>
                    <a:pt x="1294637" y="549401"/>
                  </a:lnTo>
                  <a:lnTo>
                    <a:pt x="1284604" y="498475"/>
                  </a:lnTo>
                  <a:lnTo>
                    <a:pt x="1270634" y="449072"/>
                  </a:lnTo>
                  <a:lnTo>
                    <a:pt x="1252981" y="401193"/>
                  </a:lnTo>
                  <a:lnTo>
                    <a:pt x="1231773" y="355091"/>
                  </a:lnTo>
                  <a:lnTo>
                    <a:pt x="1207007" y="310769"/>
                  </a:lnTo>
                  <a:lnTo>
                    <a:pt x="1178813" y="268732"/>
                  </a:lnTo>
                  <a:lnTo>
                    <a:pt x="1147318" y="228853"/>
                  </a:lnTo>
                  <a:lnTo>
                    <a:pt x="1112647" y="191388"/>
                  </a:lnTo>
                  <a:lnTo>
                    <a:pt x="1074927" y="156463"/>
                  </a:lnTo>
                  <a:lnTo>
                    <a:pt x="1034160" y="124460"/>
                  </a:lnTo>
                  <a:lnTo>
                    <a:pt x="991234" y="95758"/>
                  </a:lnTo>
                  <a:lnTo>
                    <a:pt x="946530" y="70612"/>
                  </a:lnTo>
                  <a:lnTo>
                    <a:pt x="900302" y="49275"/>
                  </a:lnTo>
                  <a:lnTo>
                    <a:pt x="852677" y="31750"/>
                  </a:lnTo>
                  <a:lnTo>
                    <a:pt x="803782" y="17907"/>
                  </a:lnTo>
                  <a:lnTo>
                    <a:pt x="753999" y="8000"/>
                  </a:lnTo>
                  <a:lnTo>
                    <a:pt x="703199" y="2032"/>
                  </a:lnTo>
                  <a:lnTo>
                    <a:pt x="65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4" name="Google Shape;474;p1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733800" y="3125723"/>
              <a:ext cx="1765300" cy="176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1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27347" y="3189732"/>
              <a:ext cx="1450848" cy="1450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12"/>
            <p:cNvSpPr/>
            <p:nvPr/>
          </p:nvSpPr>
          <p:spPr>
            <a:xfrm>
              <a:off x="4000500" y="3262883"/>
              <a:ext cx="3518535" cy="2780030"/>
            </a:xfrm>
            <a:custGeom>
              <a:rect b="b" l="l" r="r" t="t"/>
              <a:pathLst>
                <a:path extrusionOk="0" h="2780029" w="3518534">
                  <a:moveTo>
                    <a:pt x="1302766" y="663067"/>
                  </a:moveTo>
                  <a:lnTo>
                    <a:pt x="1302004" y="617474"/>
                  </a:lnTo>
                  <a:lnTo>
                    <a:pt x="1298067" y="571881"/>
                  </a:lnTo>
                  <a:lnTo>
                    <a:pt x="1290955" y="526415"/>
                  </a:lnTo>
                  <a:lnTo>
                    <a:pt x="1280541" y="481457"/>
                  </a:lnTo>
                  <a:lnTo>
                    <a:pt x="1266825" y="437134"/>
                  </a:lnTo>
                  <a:lnTo>
                    <a:pt x="1249807" y="393446"/>
                  </a:lnTo>
                  <a:lnTo>
                    <a:pt x="1229487" y="350647"/>
                  </a:lnTo>
                  <a:lnTo>
                    <a:pt x="1205865" y="309118"/>
                  </a:lnTo>
                  <a:lnTo>
                    <a:pt x="1178687" y="268732"/>
                  </a:lnTo>
                  <a:lnTo>
                    <a:pt x="1149223" y="231140"/>
                  </a:lnTo>
                  <a:lnTo>
                    <a:pt x="1117219" y="195961"/>
                  </a:lnTo>
                  <a:lnTo>
                    <a:pt x="1082929" y="163449"/>
                  </a:lnTo>
                  <a:lnTo>
                    <a:pt x="1046480" y="133604"/>
                  </a:lnTo>
                  <a:lnTo>
                    <a:pt x="1008126" y="106553"/>
                  </a:lnTo>
                  <a:lnTo>
                    <a:pt x="967867" y="82296"/>
                  </a:lnTo>
                  <a:lnTo>
                    <a:pt x="926084" y="60960"/>
                  </a:lnTo>
                  <a:lnTo>
                    <a:pt x="882777" y="42672"/>
                  </a:lnTo>
                  <a:lnTo>
                    <a:pt x="838327" y="27559"/>
                  </a:lnTo>
                  <a:lnTo>
                    <a:pt x="792734" y="15621"/>
                  </a:lnTo>
                  <a:lnTo>
                    <a:pt x="746252" y="6985"/>
                  </a:lnTo>
                  <a:lnTo>
                    <a:pt x="699008" y="1778"/>
                  </a:lnTo>
                  <a:lnTo>
                    <a:pt x="651129" y="0"/>
                  </a:lnTo>
                  <a:lnTo>
                    <a:pt x="599694" y="2032"/>
                  </a:lnTo>
                  <a:lnTo>
                    <a:pt x="548894" y="8001"/>
                  </a:lnTo>
                  <a:lnTo>
                    <a:pt x="498983" y="17907"/>
                  </a:lnTo>
                  <a:lnTo>
                    <a:pt x="450215" y="31750"/>
                  </a:lnTo>
                  <a:lnTo>
                    <a:pt x="402590" y="49276"/>
                  </a:lnTo>
                  <a:lnTo>
                    <a:pt x="356362" y="70739"/>
                  </a:lnTo>
                  <a:lnTo>
                    <a:pt x="311658" y="95758"/>
                  </a:lnTo>
                  <a:lnTo>
                    <a:pt x="268732" y="124587"/>
                  </a:lnTo>
                  <a:lnTo>
                    <a:pt x="227965" y="156718"/>
                  </a:lnTo>
                  <a:lnTo>
                    <a:pt x="190119" y="191516"/>
                  </a:lnTo>
                  <a:lnTo>
                    <a:pt x="155448" y="228981"/>
                  </a:lnTo>
                  <a:lnTo>
                    <a:pt x="124079" y="268998"/>
                  </a:lnTo>
                  <a:lnTo>
                    <a:pt x="95885" y="311162"/>
                  </a:lnTo>
                  <a:lnTo>
                    <a:pt x="71120" y="355346"/>
                  </a:lnTo>
                  <a:lnTo>
                    <a:pt x="49911" y="401447"/>
                  </a:lnTo>
                  <a:lnTo>
                    <a:pt x="32258" y="449453"/>
                  </a:lnTo>
                  <a:lnTo>
                    <a:pt x="18288" y="498983"/>
                  </a:lnTo>
                  <a:lnTo>
                    <a:pt x="8128" y="549910"/>
                  </a:lnTo>
                  <a:lnTo>
                    <a:pt x="2032" y="601472"/>
                  </a:lnTo>
                  <a:lnTo>
                    <a:pt x="0" y="652780"/>
                  </a:lnTo>
                  <a:lnTo>
                    <a:pt x="2032" y="703834"/>
                  </a:lnTo>
                  <a:lnTo>
                    <a:pt x="7874" y="754253"/>
                  </a:lnTo>
                  <a:lnTo>
                    <a:pt x="17780" y="804037"/>
                  </a:lnTo>
                  <a:lnTo>
                    <a:pt x="31623" y="852805"/>
                  </a:lnTo>
                  <a:lnTo>
                    <a:pt x="49149" y="900557"/>
                  </a:lnTo>
                  <a:lnTo>
                    <a:pt x="70612" y="946912"/>
                  </a:lnTo>
                  <a:lnTo>
                    <a:pt x="95758" y="991743"/>
                  </a:lnTo>
                  <a:lnTo>
                    <a:pt x="124587" y="1034923"/>
                  </a:lnTo>
                  <a:lnTo>
                    <a:pt x="154051" y="1072515"/>
                  </a:lnTo>
                  <a:lnTo>
                    <a:pt x="186055" y="1107694"/>
                  </a:lnTo>
                  <a:lnTo>
                    <a:pt x="220345" y="1140206"/>
                  </a:lnTo>
                  <a:lnTo>
                    <a:pt x="256794" y="1170051"/>
                  </a:lnTo>
                  <a:lnTo>
                    <a:pt x="295275" y="1197102"/>
                  </a:lnTo>
                  <a:lnTo>
                    <a:pt x="335407" y="1221359"/>
                  </a:lnTo>
                  <a:lnTo>
                    <a:pt x="377190" y="1242695"/>
                  </a:lnTo>
                  <a:lnTo>
                    <a:pt x="420497" y="1260856"/>
                  </a:lnTo>
                  <a:lnTo>
                    <a:pt x="464947" y="1276096"/>
                  </a:lnTo>
                  <a:lnTo>
                    <a:pt x="510540" y="1288034"/>
                  </a:lnTo>
                  <a:lnTo>
                    <a:pt x="557149" y="1296670"/>
                  </a:lnTo>
                  <a:lnTo>
                    <a:pt x="604393" y="1301877"/>
                  </a:lnTo>
                  <a:lnTo>
                    <a:pt x="652145" y="1303655"/>
                  </a:lnTo>
                  <a:lnTo>
                    <a:pt x="703580" y="1301623"/>
                  </a:lnTo>
                  <a:lnTo>
                    <a:pt x="754380" y="1295654"/>
                  </a:lnTo>
                  <a:lnTo>
                    <a:pt x="804291" y="1285748"/>
                  </a:lnTo>
                  <a:lnTo>
                    <a:pt x="853186" y="1271905"/>
                  </a:lnTo>
                  <a:lnTo>
                    <a:pt x="900684" y="1254379"/>
                  </a:lnTo>
                  <a:lnTo>
                    <a:pt x="946912" y="1232916"/>
                  </a:lnTo>
                  <a:lnTo>
                    <a:pt x="991616" y="1207897"/>
                  </a:lnTo>
                  <a:lnTo>
                    <a:pt x="1034542" y="1179068"/>
                  </a:lnTo>
                  <a:lnTo>
                    <a:pt x="1072769" y="1149096"/>
                  </a:lnTo>
                  <a:lnTo>
                    <a:pt x="1108202" y="1116838"/>
                  </a:lnTo>
                  <a:lnTo>
                    <a:pt x="1140714" y="1082548"/>
                  </a:lnTo>
                  <a:lnTo>
                    <a:pt x="1170432" y="1046226"/>
                  </a:lnTo>
                  <a:lnTo>
                    <a:pt x="1197102" y="1008253"/>
                  </a:lnTo>
                  <a:lnTo>
                    <a:pt x="1220978" y="968629"/>
                  </a:lnTo>
                  <a:lnTo>
                    <a:pt x="1241806" y="927735"/>
                  </a:lnTo>
                  <a:lnTo>
                    <a:pt x="1259586" y="885571"/>
                  </a:lnTo>
                  <a:lnTo>
                    <a:pt x="1274445" y="842391"/>
                  </a:lnTo>
                  <a:lnTo>
                    <a:pt x="1286129" y="798449"/>
                  </a:lnTo>
                  <a:lnTo>
                    <a:pt x="1294765" y="753745"/>
                  </a:lnTo>
                  <a:lnTo>
                    <a:pt x="1300353" y="708533"/>
                  </a:lnTo>
                  <a:lnTo>
                    <a:pt x="1302766" y="663067"/>
                  </a:lnTo>
                  <a:close/>
                </a:path>
                <a:path extrusionOk="0" h="2780029" w="3518534">
                  <a:moveTo>
                    <a:pt x="3518408" y="2458377"/>
                  </a:moveTo>
                  <a:lnTo>
                    <a:pt x="3510915" y="2450909"/>
                  </a:lnTo>
                  <a:lnTo>
                    <a:pt x="3485134" y="2450909"/>
                  </a:lnTo>
                  <a:lnTo>
                    <a:pt x="3485134" y="2484221"/>
                  </a:lnTo>
                  <a:lnTo>
                    <a:pt x="3485134" y="2684322"/>
                  </a:lnTo>
                  <a:lnTo>
                    <a:pt x="3480181" y="2708402"/>
                  </a:lnTo>
                  <a:lnTo>
                    <a:pt x="3466973" y="2728074"/>
                  </a:lnTo>
                  <a:lnTo>
                    <a:pt x="3447288" y="2741371"/>
                  </a:lnTo>
                  <a:lnTo>
                    <a:pt x="3423158" y="2746248"/>
                  </a:lnTo>
                  <a:lnTo>
                    <a:pt x="3114167" y="2746248"/>
                  </a:lnTo>
                  <a:lnTo>
                    <a:pt x="3088767" y="2740660"/>
                  </a:lnTo>
                  <a:lnTo>
                    <a:pt x="3069209" y="2724912"/>
                  </a:lnTo>
                  <a:lnTo>
                    <a:pt x="3056636" y="2700515"/>
                  </a:lnTo>
                  <a:lnTo>
                    <a:pt x="3052191" y="2668930"/>
                  </a:lnTo>
                  <a:lnTo>
                    <a:pt x="3052191" y="2421331"/>
                  </a:lnTo>
                  <a:lnTo>
                    <a:pt x="3057017" y="2406307"/>
                  </a:lnTo>
                  <a:lnTo>
                    <a:pt x="3070352" y="2391194"/>
                  </a:lnTo>
                  <a:lnTo>
                    <a:pt x="3090037" y="2379497"/>
                  </a:lnTo>
                  <a:lnTo>
                    <a:pt x="3114167" y="2374823"/>
                  </a:lnTo>
                  <a:lnTo>
                    <a:pt x="3137027" y="2374823"/>
                  </a:lnTo>
                  <a:lnTo>
                    <a:pt x="3178683" y="2475357"/>
                  </a:lnTo>
                  <a:lnTo>
                    <a:pt x="3179445" y="2476589"/>
                  </a:lnTo>
                  <a:lnTo>
                    <a:pt x="3184398" y="2481542"/>
                  </a:lnTo>
                  <a:lnTo>
                    <a:pt x="3193415" y="2484221"/>
                  </a:lnTo>
                  <a:lnTo>
                    <a:pt x="3485134" y="2484221"/>
                  </a:lnTo>
                  <a:lnTo>
                    <a:pt x="3485134" y="2450909"/>
                  </a:lnTo>
                  <a:lnTo>
                    <a:pt x="3477133" y="2450909"/>
                  </a:lnTo>
                  <a:lnTo>
                    <a:pt x="3466084" y="2419172"/>
                  </a:lnTo>
                  <a:lnTo>
                    <a:pt x="3453511" y="2403830"/>
                  </a:lnTo>
                  <a:lnTo>
                    <a:pt x="3445256" y="2393670"/>
                  </a:lnTo>
                  <a:lnTo>
                    <a:pt x="3443097" y="2392426"/>
                  </a:lnTo>
                  <a:lnTo>
                    <a:pt x="3443097" y="2450909"/>
                  </a:lnTo>
                  <a:lnTo>
                    <a:pt x="3204591" y="2450909"/>
                  </a:lnTo>
                  <a:lnTo>
                    <a:pt x="3185033" y="2403830"/>
                  </a:lnTo>
                  <a:lnTo>
                    <a:pt x="3383153" y="2403830"/>
                  </a:lnTo>
                  <a:lnTo>
                    <a:pt x="3403727" y="2407386"/>
                  </a:lnTo>
                  <a:lnTo>
                    <a:pt x="3421507" y="2417254"/>
                  </a:lnTo>
                  <a:lnTo>
                    <a:pt x="3434969" y="2432164"/>
                  </a:lnTo>
                  <a:lnTo>
                    <a:pt x="3443097" y="2450909"/>
                  </a:lnTo>
                  <a:lnTo>
                    <a:pt x="3443097" y="2392426"/>
                  </a:lnTo>
                  <a:lnTo>
                    <a:pt x="3416808" y="2376690"/>
                  </a:lnTo>
                  <a:lnTo>
                    <a:pt x="3406521" y="2374823"/>
                  </a:lnTo>
                  <a:lnTo>
                    <a:pt x="3383153" y="2370531"/>
                  </a:lnTo>
                  <a:lnTo>
                    <a:pt x="3171190" y="2370531"/>
                  </a:lnTo>
                  <a:lnTo>
                    <a:pt x="3163062" y="2350744"/>
                  </a:lnTo>
                  <a:lnTo>
                    <a:pt x="3162554" y="2349754"/>
                  </a:lnTo>
                  <a:lnTo>
                    <a:pt x="3161665" y="2348458"/>
                  </a:lnTo>
                  <a:lnTo>
                    <a:pt x="3161030" y="2347798"/>
                  </a:lnTo>
                  <a:lnTo>
                    <a:pt x="3160268" y="2346807"/>
                  </a:lnTo>
                  <a:lnTo>
                    <a:pt x="3159506" y="2345956"/>
                  </a:lnTo>
                  <a:lnTo>
                    <a:pt x="3158998" y="2345652"/>
                  </a:lnTo>
                  <a:lnTo>
                    <a:pt x="3158109" y="2344966"/>
                  </a:lnTo>
                  <a:lnTo>
                    <a:pt x="3157855" y="2344610"/>
                  </a:lnTo>
                  <a:lnTo>
                    <a:pt x="3156966" y="2344051"/>
                  </a:lnTo>
                  <a:lnTo>
                    <a:pt x="3156585" y="2343874"/>
                  </a:lnTo>
                  <a:lnTo>
                    <a:pt x="3155061" y="2343035"/>
                  </a:lnTo>
                  <a:lnTo>
                    <a:pt x="3154045" y="2342591"/>
                  </a:lnTo>
                  <a:lnTo>
                    <a:pt x="3153537" y="2342477"/>
                  </a:lnTo>
                  <a:lnTo>
                    <a:pt x="3152521" y="2342159"/>
                  </a:lnTo>
                  <a:lnTo>
                    <a:pt x="3152013" y="2341956"/>
                  </a:lnTo>
                  <a:lnTo>
                    <a:pt x="3150362" y="2341626"/>
                  </a:lnTo>
                  <a:lnTo>
                    <a:pt x="3149219" y="2341511"/>
                  </a:lnTo>
                  <a:lnTo>
                    <a:pt x="3114167" y="2341511"/>
                  </a:lnTo>
                  <a:lnTo>
                    <a:pt x="3076575" y="2348801"/>
                  </a:lnTo>
                  <a:lnTo>
                    <a:pt x="3046349" y="2367572"/>
                  </a:lnTo>
                  <a:lnTo>
                    <a:pt x="3026283" y="2393289"/>
                  </a:lnTo>
                  <a:lnTo>
                    <a:pt x="3018917" y="2421331"/>
                  </a:lnTo>
                  <a:lnTo>
                    <a:pt x="3018917" y="2668930"/>
                  </a:lnTo>
                  <a:lnTo>
                    <a:pt x="3025902" y="2713698"/>
                  </a:lnTo>
                  <a:lnTo>
                    <a:pt x="3045460" y="2748673"/>
                  </a:lnTo>
                  <a:lnTo>
                    <a:pt x="3075559" y="2771432"/>
                  </a:lnTo>
                  <a:lnTo>
                    <a:pt x="3114167" y="2779560"/>
                  </a:lnTo>
                  <a:lnTo>
                    <a:pt x="3423158" y="2779560"/>
                  </a:lnTo>
                  <a:lnTo>
                    <a:pt x="3490468" y="2751632"/>
                  </a:lnTo>
                  <a:lnTo>
                    <a:pt x="3518408" y="2684322"/>
                  </a:lnTo>
                  <a:lnTo>
                    <a:pt x="3518408" y="2458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4981955" y="5524499"/>
              <a:ext cx="551815" cy="239395"/>
            </a:xfrm>
            <a:custGeom>
              <a:rect b="b" l="l" r="r" t="t"/>
              <a:pathLst>
                <a:path extrusionOk="0" h="239395" w="551814">
                  <a:moveTo>
                    <a:pt x="277368" y="0"/>
                  </a:moveTo>
                  <a:lnTo>
                    <a:pt x="203073" y="3556"/>
                  </a:lnTo>
                  <a:lnTo>
                    <a:pt x="138557" y="13969"/>
                  </a:lnTo>
                  <a:lnTo>
                    <a:pt x="85471" y="27940"/>
                  </a:lnTo>
                  <a:lnTo>
                    <a:pt x="45085" y="42290"/>
                  </a:lnTo>
                  <a:lnTo>
                    <a:pt x="8255" y="59309"/>
                  </a:lnTo>
                  <a:lnTo>
                    <a:pt x="0" y="63919"/>
                  </a:lnTo>
                  <a:lnTo>
                    <a:pt x="0" y="101676"/>
                  </a:lnTo>
                  <a:lnTo>
                    <a:pt x="32512" y="101676"/>
                  </a:lnTo>
                  <a:lnTo>
                    <a:pt x="32512" y="83400"/>
                  </a:lnTo>
                  <a:lnTo>
                    <a:pt x="56388" y="72885"/>
                  </a:lnTo>
                  <a:lnTo>
                    <a:pt x="94488" y="59309"/>
                  </a:lnTo>
                  <a:lnTo>
                    <a:pt x="144907" y="45846"/>
                  </a:lnTo>
                  <a:lnTo>
                    <a:pt x="206248" y="35813"/>
                  </a:lnTo>
                  <a:lnTo>
                    <a:pt x="276987" y="32512"/>
                  </a:lnTo>
                  <a:lnTo>
                    <a:pt x="347345" y="37211"/>
                  </a:lnTo>
                  <a:lnTo>
                    <a:pt x="408178" y="47625"/>
                  </a:lnTo>
                  <a:lnTo>
                    <a:pt x="457962" y="60833"/>
                  </a:lnTo>
                  <a:lnTo>
                    <a:pt x="495427" y="73812"/>
                  </a:lnTo>
                  <a:lnTo>
                    <a:pt x="519176" y="104457"/>
                  </a:lnTo>
                  <a:lnTo>
                    <a:pt x="518668" y="133692"/>
                  </a:lnTo>
                  <a:lnTo>
                    <a:pt x="516636" y="168656"/>
                  </a:lnTo>
                  <a:lnTo>
                    <a:pt x="512572" y="206489"/>
                  </a:lnTo>
                  <a:lnTo>
                    <a:pt x="210693" y="206489"/>
                  </a:lnTo>
                  <a:lnTo>
                    <a:pt x="125095" y="152603"/>
                  </a:lnTo>
                  <a:lnTo>
                    <a:pt x="53467" y="152603"/>
                  </a:lnTo>
                  <a:lnTo>
                    <a:pt x="53467" y="185089"/>
                  </a:lnTo>
                  <a:lnTo>
                    <a:pt x="115697" y="185089"/>
                  </a:lnTo>
                  <a:lnTo>
                    <a:pt x="201295" y="238988"/>
                  </a:lnTo>
                  <a:lnTo>
                    <a:pt x="540258" y="238988"/>
                  </a:lnTo>
                  <a:lnTo>
                    <a:pt x="542544" y="225425"/>
                  </a:lnTo>
                  <a:lnTo>
                    <a:pt x="549148" y="170980"/>
                  </a:lnTo>
                  <a:lnTo>
                    <a:pt x="551561" y="122669"/>
                  </a:lnTo>
                  <a:lnTo>
                    <a:pt x="551561" y="87541"/>
                  </a:lnTo>
                  <a:lnTo>
                    <a:pt x="506857" y="43180"/>
                  </a:lnTo>
                  <a:lnTo>
                    <a:pt x="467360" y="29463"/>
                  </a:lnTo>
                  <a:lnTo>
                    <a:pt x="415036" y="15747"/>
                  </a:lnTo>
                  <a:lnTo>
                    <a:pt x="351282" y="4953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8" name="Google Shape;478;p1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878323" y="5643372"/>
              <a:ext cx="16916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1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116067" y="5868924"/>
              <a:ext cx="99060" cy="100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12"/>
            <p:cNvSpPr/>
            <p:nvPr/>
          </p:nvSpPr>
          <p:spPr>
            <a:xfrm>
              <a:off x="4962144" y="5791199"/>
              <a:ext cx="548640" cy="26034"/>
            </a:xfrm>
            <a:custGeom>
              <a:rect b="b" l="l" r="r" t="t"/>
              <a:pathLst>
                <a:path extrusionOk="0" h="26035" w="548639">
                  <a:moveTo>
                    <a:pt x="548131" y="0"/>
                  </a:moveTo>
                  <a:lnTo>
                    <a:pt x="0" y="0"/>
                  </a:lnTo>
                  <a:lnTo>
                    <a:pt x="0" y="25882"/>
                  </a:lnTo>
                  <a:lnTo>
                    <a:pt x="538988" y="25882"/>
                  </a:lnTo>
                  <a:lnTo>
                    <a:pt x="548131" y="0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5013960" y="5494019"/>
              <a:ext cx="2566035" cy="658495"/>
            </a:xfrm>
            <a:custGeom>
              <a:rect b="b" l="l" r="r" t="t"/>
              <a:pathLst>
                <a:path extrusionOk="0" h="658495" w="2566034">
                  <a:moveTo>
                    <a:pt x="483362" y="352171"/>
                  </a:moveTo>
                  <a:lnTo>
                    <a:pt x="300990" y="352171"/>
                  </a:lnTo>
                  <a:lnTo>
                    <a:pt x="218694" y="409905"/>
                  </a:lnTo>
                  <a:lnTo>
                    <a:pt x="189738" y="409905"/>
                  </a:lnTo>
                  <a:lnTo>
                    <a:pt x="189738" y="442379"/>
                  </a:lnTo>
                  <a:lnTo>
                    <a:pt x="228981" y="442379"/>
                  </a:lnTo>
                  <a:lnTo>
                    <a:pt x="311277" y="384632"/>
                  </a:lnTo>
                  <a:lnTo>
                    <a:pt x="440944" y="384632"/>
                  </a:lnTo>
                  <a:lnTo>
                    <a:pt x="418592" y="439470"/>
                  </a:lnTo>
                  <a:lnTo>
                    <a:pt x="388620" y="490435"/>
                  </a:lnTo>
                  <a:lnTo>
                    <a:pt x="353568" y="535901"/>
                  </a:lnTo>
                  <a:lnTo>
                    <a:pt x="315976" y="574167"/>
                  </a:lnTo>
                  <a:lnTo>
                    <a:pt x="278003" y="603605"/>
                  </a:lnTo>
                  <a:lnTo>
                    <a:pt x="242189" y="622541"/>
                  </a:lnTo>
                  <a:lnTo>
                    <a:pt x="186309" y="584352"/>
                  </a:lnTo>
                  <a:lnTo>
                    <a:pt x="140970" y="541807"/>
                  </a:lnTo>
                  <a:lnTo>
                    <a:pt x="105029" y="497420"/>
                  </a:lnTo>
                  <a:lnTo>
                    <a:pt x="77343" y="453745"/>
                  </a:lnTo>
                  <a:lnTo>
                    <a:pt x="57023" y="413258"/>
                  </a:lnTo>
                  <a:lnTo>
                    <a:pt x="34036" y="352018"/>
                  </a:lnTo>
                  <a:lnTo>
                    <a:pt x="0" y="352018"/>
                  </a:lnTo>
                  <a:lnTo>
                    <a:pt x="17780" y="405625"/>
                  </a:lnTo>
                  <a:lnTo>
                    <a:pt x="34417" y="443369"/>
                  </a:lnTo>
                  <a:lnTo>
                    <a:pt x="57404" y="485482"/>
                  </a:lnTo>
                  <a:lnTo>
                    <a:pt x="87757" y="529831"/>
                  </a:lnTo>
                  <a:lnTo>
                    <a:pt x="126492" y="574243"/>
                  </a:lnTo>
                  <a:lnTo>
                    <a:pt x="174498" y="616521"/>
                  </a:lnTo>
                  <a:lnTo>
                    <a:pt x="232791" y="654519"/>
                  </a:lnTo>
                  <a:lnTo>
                    <a:pt x="239014" y="657936"/>
                  </a:lnTo>
                  <a:lnTo>
                    <a:pt x="245618" y="655751"/>
                  </a:lnTo>
                  <a:lnTo>
                    <a:pt x="311785" y="619455"/>
                  </a:lnTo>
                  <a:lnTo>
                    <a:pt x="346202" y="590397"/>
                  </a:lnTo>
                  <a:lnTo>
                    <a:pt x="379730" y="555282"/>
                  </a:lnTo>
                  <a:lnTo>
                    <a:pt x="411099" y="515023"/>
                  </a:lnTo>
                  <a:lnTo>
                    <a:pt x="438785" y="470522"/>
                  </a:lnTo>
                  <a:lnTo>
                    <a:pt x="461645" y="422668"/>
                  </a:lnTo>
                  <a:lnTo>
                    <a:pt x="478282" y="372389"/>
                  </a:lnTo>
                  <a:lnTo>
                    <a:pt x="483362" y="352171"/>
                  </a:lnTo>
                  <a:close/>
                </a:path>
                <a:path extrusionOk="0" h="658495" w="2566034">
                  <a:moveTo>
                    <a:pt x="2565781" y="257886"/>
                  </a:moveTo>
                  <a:lnTo>
                    <a:pt x="2564168" y="240182"/>
                  </a:lnTo>
                  <a:lnTo>
                    <a:pt x="2561590" y="211607"/>
                  </a:lnTo>
                  <a:lnTo>
                    <a:pt x="2549652" y="168008"/>
                  </a:lnTo>
                  <a:lnTo>
                    <a:pt x="2530475" y="127838"/>
                  </a:lnTo>
                  <a:lnTo>
                    <a:pt x="2529713" y="126619"/>
                  </a:lnTo>
                  <a:lnTo>
                    <a:pt x="2529713" y="240182"/>
                  </a:lnTo>
                  <a:lnTo>
                    <a:pt x="2325497" y="240182"/>
                  </a:lnTo>
                  <a:lnTo>
                    <a:pt x="2325497" y="36068"/>
                  </a:lnTo>
                  <a:lnTo>
                    <a:pt x="2370582" y="44450"/>
                  </a:lnTo>
                  <a:lnTo>
                    <a:pt x="2411984" y="61341"/>
                  </a:lnTo>
                  <a:lnTo>
                    <a:pt x="2448687" y="85852"/>
                  </a:lnTo>
                  <a:lnTo>
                    <a:pt x="2479929" y="116992"/>
                  </a:lnTo>
                  <a:lnTo>
                    <a:pt x="2504440" y="153746"/>
                  </a:lnTo>
                  <a:lnTo>
                    <a:pt x="2521331" y="195148"/>
                  </a:lnTo>
                  <a:lnTo>
                    <a:pt x="2529713" y="240182"/>
                  </a:lnTo>
                  <a:lnTo>
                    <a:pt x="2529713" y="126619"/>
                  </a:lnTo>
                  <a:lnTo>
                    <a:pt x="2505075" y="91821"/>
                  </a:lnTo>
                  <a:lnTo>
                    <a:pt x="2473960" y="60706"/>
                  </a:lnTo>
                  <a:lnTo>
                    <a:pt x="2439162" y="36068"/>
                  </a:lnTo>
                  <a:lnTo>
                    <a:pt x="2397633" y="16129"/>
                  </a:lnTo>
                  <a:lnTo>
                    <a:pt x="2354072" y="4191"/>
                  </a:lnTo>
                  <a:lnTo>
                    <a:pt x="2307717" y="0"/>
                  </a:lnTo>
                  <a:lnTo>
                    <a:pt x="2289937" y="0"/>
                  </a:lnTo>
                  <a:lnTo>
                    <a:pt x="2289937" y="275602"/>
                  </a:lnTo>
                  <a:lnTo>
                    <a:pt x="2565781" y="275602"/>
                  </a:lnTo>
                  <a:lnTo>
                    <a:pt x="2565781" y="257886"/>
                  </a:lnTo>
                  <a:close/>
                </a:path>
              </a:pathLst>
            </a:custGeom>
            <a:solidFill>
              <a:srgbClr val="179C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6982968" y="3662171"/>
              <a:ext cx="1199515" cy="2427605"/>
            </a:xfrm>
            <a:custGeom>
              <a:rect b="b" l="l" r="r" t="t"/>
              <a:pathLst>
                <a:path extrusionOk="0" h="2427604" w="1199515">
                  <a:moveTo>
                    <a:pt x="516890" y="2151748"/>
                  </a:moveTo>
                  <a:lnTo>
                    <a:pt x="480695" y="2151748"/>
                  </a:lnTo>
                  <a:lnTo>
                    <a:pt x="480695" y="2187194"/>
                  </a:lnTo>
                  <a:lnTo>
                    <a:pt x="471678" y="2234603"/>
                  </a:lnTo>
                  <a:lnTo>
                    <a:pt x="453136" y="2277910"/>
                  </a:lnTo>
                  <a:lnTo>
                    <a:pt x="426212" y="2315946"/>
                  </a:lnTo>
                  <a:lnTo>
                    <a:pt x="392176" y="2347544"/>
                  </a:lnTo>
                  <a:lnTo>
                    <a:pt x="352044" y="2371560"/>
                  </a:lnTo>
                  <a:lnTo>
                    <a:pt x="307086" y="2386812"/>
                  </a:lnTo>
                  <a:lnTo>
                    <a:pt x="258445" y="2392159"/>
                  </a:lnTo>
                  <a:lnTo>
                    <a:pt x="213487" y="2387625"/>
                  </a:lnTo>
                  <a:lnTo>
                    <a:pt x="171704" y="2374633"/>
                  </a:lnTo>
                  <a:lnTo>
                    <a:pt x="133858" y="2354072"/>
                  </a:lnTo>
                  <a:lnTo>
                    <a:pt x="100838" y="2326856"/>
                  </a:lnTo>
                  <a:lnTo>
                    <a:pt x="73660" y="2293886"/>
                  </a:lnTo>
                  <a:lnTo>
                    <a:pt x="53086" y="2256066"/>
                  </a:lnTo>
                  <a:lnTo>
                    <a:pt x="40005" y="2214283"/>
                  </a:lnTo>
                  <a:lnTo>
                    <a:pt x="35433" y="2169464"/>
                  </a:lnTo>
                  <a:lnTo>
                    <a:pt x="40894" y="2120874"/>
                  </a:lnTo>
                  <a:lnTo>
                    <a:pt x="56134" y="2075967"/>
                  </a:lnTo>
                  <a:lnTo>
                    <a:pt x="80137" y="2035911"/>
                  </a:lnTo>
                  <a:lnTo>
                    <a:pt x="111760" y="2001888"/>
                  </a:lnTo>
                  <a:lnTo>
                    <a:pt x="149860" y="1975027"/>
                  </a:lnTo>
                  <a:lnTo>
                    <a:pt x="193167" y="1956523"/>
                  </a:lnTo>
                  <a:lnTo>
                    <a:pt x="240665" y="1947506"/>
                  </a:lnTo>
                  <a:lnTo>
                    <a:pt x="240665" y="2187194"/>
                  </a:lnTo>
                  <a:lnTo>
                    <a:pt x="480695" y="2187194"/>
                  </a:lnTo>
                  <a:lnTo>
                    <a:pt x="480695" y="2151748"/>
                  </a:lnTo>
                  <a:lnTo>
                    <a:pt x="276225" y="2151748"/>
                  </a:lnTo>
                  <a:lnTo>
                    <a:pt x="276225" y="1947506"/>
                  </a:lnTo>
                  <a:lnTo>
                    <a:pt x="276225" y="1911350"/>
                  </a:lnTo>
                  <a:lnTo>
                    <a:pt x="258445" y="1911350"/>
                  </a:lnTo>
                  <a:lnTo>
                    <a:pt x="212090" y="1915541"/>
                  </a:lnTo>
                  <a:lnTo>
                    <a:pt x="168402" y="1927517"/>
                  </a:lnTo>
                  <a:lnTo>
                    <a:pt x="128143" y="1946643"/>
                  </a:lnTo>
                  <a:lnTo>
                    <a:pt x="92075" y="1972119"/>
                  </a:lnTo>
                  <a:lnTo>
                    <a:pt x="60833" y="2003259"/>
                  </a:lnTo>
                  <a:lnTo>
                    <a:pt x="35306" y="2039289"/>
                  </a:lnTo>
                  <a:lnTo>
                    <a:pt x="16256" y="2079498"/>
                  </a:lnTo>
                  <a:lnTo>
                    <a:pt x="4191" y="2123135"/>
                  </a:lnTo>
                  <a:lnTo>
                    <a:pt x="0" y="2169464"/>
                  </a:lnTo>
                  <a:lnTo>
                    <a:pt x="4191" y="2215794"/>
                  </a:lnTo>
                  <a:lnTo>
                    <a:pt x="16256" y="2259444"/>
                  </a:lnTo>
                  <a:lnTo>
                    <a:pt x="35306" y="2299652"/>
                  </a:lnTo>
                  <a:lnTo>
                    <a:pt x="60833" y="2335682"/>
                  </a:lnTo>
                  <a:lnTo>
                    <a:pt x="92075" y="2366810"/>
                  </a:lnTo>
                  <a:lnTo>
                    <a:pt x="128143" y="2392311"/>
                  </a:lnTo>
                  <a:lnTo>
                    <a:pt x="168402" y="2411425"/>
                  </a:lnTo>
                  <a:lnTo>
                    <a:pt x="212090" y="2423439"/>
                  </a:lnTo>
                  <a:lnTo>
                    <a:pt x="258445" y="2427605"/>
                  </a:lnTo>
                  <a:lnTo>
                    <a:pt x="304800" y="2423439"/>
                  </a:lnTo>
                  <a:lnTo>
                    <a:pt x="348488" y="2411425"/>
                  </a:lnTo>
                  <a:lnTo>
                    <a:pt x="388747" y="2392311"/>
                  </a:lnTo>
                  <a:lnTo>
                    <a:pt x="388950" y="2392159"/>
                  </a:lnTo>
                  <a:lnTo>
                    <a:pt x="424815" y="2366810"/>
                  </a:lnTo>
                  <a:lnTo>
                    <a:pt x="456057" y="2335682"/>
                  </a:lnTo>
                  <a:lnTo>
                    <a:pt x="481457" y="2299652"/>
                  </a:lnTo>
                  <a:lnTo>
                    <a:pt x="500634" y="2259444"/>
                  </a:lnTo>
                  <a:lnTo>
                    <a:pt x="512699" y="2215794"/>
                  </a:lnTo>
                  <a:lnTo>
                    <a:pt x="516890" y="2169464"/>
                  </a:lnTo>
                  <a:lnTo>
                    <a:pt x="516890" y="2151748"/>
                  </a:lnTo>
                  <a:close/>
                </a:path>
                <a:path extrusionOk="0" h="2427604" w="1199515">
                  <a:moveTo>
                    <a:pt x="1199134" y="48387"/>
                  </a:moveTo>
                  <a:lnTo>
                    <a:pt x="1195324" y="29591"/>
                  </a:lnTo>
                  <a:lnTo>
                    <a:pt x="1194689" y="28575"/>
                  </a:lnTo>
                  <a:lnTo>
                    <a:pt x="1184910" y="14224"/>
                  </a:lnTo>
                  <a:lnTo>
                    <a:pt x="1170432" y="4445"/>
                  </a:lnTo>
                  <a:lnTo>
                    <a:pt x="1170432" y="48387"/>
                  </a:lnTo>
                  <a:lnTo>
                    <a:pt x="1170432" y="105664"/>
                  </a:lnTo>
                  <a:lnTo>
                    <a:pt x="1170432" y="134366"/>
                  </a:lnTo>
                  <a:lnTo>
                    <a:pt x="1170432" y="448691"/>
                  </a:lnTo>
                  <a:lnTo>
                    <a:pt x="1168908" y="456565"/>
                  </a:lnTo>
                  <a:lnTo>
                    <a:pt x="1164590" y="463169"/>
                  </a:lnTo>
                  <a:lnTo>
                    <a:pt x="1158240" y="467487"/>
                  </a:lnTo>
                  <a:lnTo>
                    <a:pt x="1150620" y="469138"/>
                  </a:lnTo>
                  <a:lnTo>
                    <a:pt x="641350" y="469138"/>
                  </a:lnTo>
                  <a:lnTo>
                    <a:pt x="633476" y="467487"/>
                  </a:lnTo>
                  <a:lnTo>
                    <a:pt x="626872" y="463169"/>
                  </a:lnTo>
                  <a:lnTo>
                    <a:pt x="622427" y="456565"/>
                  </a:lnTo>
                  <a:lnTo>
                    <a:pt x="620776" y="448691"/>
                  </a:lnTo>
                  <a:lnTo>
                    <a:pt x="620776" y="134366"/>
                  </a:lnTo>
                  <a:lnTo>
                    <a:pt x="1170432" y="134366"/>
                  </a:lnTo>
                  <a:lnTo>
                    <a:pt x="1170432" y="105664"/>
                  </a:lnTo>
                  <a:lnTo>
                    <a:pt x="620776" y="105664"/>
                  </a:lnTo>
                  <a:lnTo>
                    <a:pt x="620776" y="48387"/>
                  </a:lnTo>
                  <a:lnTo>
                    <a:pt x="622427" y="40767"/>
                  </a:lnTo>
                  <a:lnTo>
                    <a:pt x="626872" y="34417"/>
                  </a:lnTo>
                  <a:lnTo>
                    <a:pt x="633349" y="30226"/>
                  </a:lnTo>
                  <a:lnTo>
                    <a:pt x="641350" y="28575"/>
                  </a:lnTo>
                  <a:lnTo>
                    <a:pt x="1150620" y="28575"/>
                  </a:lnTo>
                  <a:lnTo>
                    <a:pt x="1158367" y="30226"/>
                  </a:lnTo>
                  <a:lnTo>
                    <a:pt x="1164717" y="34417"/>
                  </a:lnTo>
                  <a:lnTo>
                    <a:pt x="1168908" y="40767"/>
                  </a:lnTo>
                  <a:lnTo>
                    <a:pt x="1170432" y="48387"/>
                  </a:lnTo>
                  <a:lnTo>
                    <a:pt x="1170432" y="4445"/>
                  </a:lnTo>
                  <a:lnTo>
                    <a:pt x="1169543" y="3810"/>
                  </a:lnTo>
                  <a:lnTo>
                    <a:pt x="1150620" y="0"/>
                  </a:lnTo>
                  <a:lnTo>
                    <a:pt x="641350" y="0"/>
                  </a:lnTo>
                  <a:lnTo>
                    <a:pt x="622173" y="3810"/>
                  </a:lnTo>
                  <a:lnTo>
                    <a:pt x="606552" y="14224"/>
                  </a:lnTo>
                  <a:lnTo>
                    <a:pt x="596011" y="29591"/>
                  </a:lnTo>
                  <a:lnTo>
                    <a:pt x="592201" y="48387"/>
                  </a:lnTo>
                  <a:lnTo>
                    <a:pt x="592201" y="448691"/>
                  </a:lnTo>
                  <a:lnTo>
                    <a:pt x="596011" y="467868"/>
                  </a:lnTo>
                  <a:lnTo>
                    <a:pt x="606552" y="483489"/>
                  </a:lnTo>
                  <a:lnTo>
                    <a:pt x="622173" y="493903"/>
                  </a:lnTo>
                  <a:lnTo>
                    <a:pt x="641350" y="497840"/>
                  </a:lnTo>
                  <a:lnTo>
                    <a:pt x="1150620" y="497840"/>
                  </a:lnTo>
                  <a:lnTo>
                    <a:pt x="1169289" y="493903"/>
                  </a:lnTo>
                  <a:lnTo>
                    <a:pt x="1184783" y="483235"/>
                  </a:lnTo>
                  <a:lnTo>
                    <a:pt x="1194295" y="469138"/>
                  </a:lnTo>
                  <a:lnTo>
                    <a:pt x="1195324" y="467614"/>
                  </a:lnTo>
                  <a:lnTo>
                    <a:pt x="1199134" y="448691"/>
                  </a:lnTo>
                  <a:lnTo>
                    <a:pt x="1199134" y="48387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7630668" y="3715511"/>
              <a:ext cx="139065" cy="28575"/>
            </a:xfrm>
            <a:custGeom>
              <a:rect b="b" l="l" r="r" t="t"/>
              <a:pathLst>
                <a:path extrusionOk="0" h="28575" w="139065">
                  <a:moveTo>
                    <a:pt x="29464" y="6350"/>
                  </a:moveTo>
                  <a:lnTo>
                    <a:pt x="23114" y="0"/>
                  </a:lnTo>
                  <a:lnTo>
                    <a:pt x="5842" y="0"/>
                  </a:lnTo>
                  <a:lnTo>
                    <a:pt x="0" y="6350"/>
                  </a:lnTo>
                  <a:lnTo>
                    <a:pt x="0" y="21971"/>
                  </a:lnTo>
                  <a:lnTo>
                    <a:pt x="7112" y="28448"/>
                  </a:lnTo>
                  <a:lnTo>
                    <a:pt x="23114" y="28448"/>
                  </a:lnTo>
                  <a:lnTo>
                    <a:pt x="29464" y="21971"/>
                  </a:lnTo>
                  <a:lnTo>
                    <a:pt x="29464" y="6350"/>
                  </a:lnTo>
                  <a:close/>
                </a:path>
                <a:path extrusionOk="0" h="28575" w="139065">
                  <a:moveTo>
                    <a:pt x="83820" y="6350"/>
                  </a:moveTo>
                  <a:lnTo>
                    <a:pt x="77343" y="0"/>
                  </a:lnTo>
                  <a:lnTo>
                    <a:pt x="60706" y="0"/>
                  </a:lnTo>
                  <a:lnTo>
                    <a:pt x="54610" y="6350"/>
                  </a:lnTo>
                  <a:lnTo>
                    <a:pt x="54610" y="21971"/>
                  </a:lnTo>
                  <a:lnTo>
                    <a:pt x="61341" y="28448"/>
                  </a:lnTo>
                  <a:lnTo>
                    <a:pt x="77343" y="28448"/>
                  </a:lnTo>
                  <a:lnTo>
                    <a:pt x="83820" y="21971"/>
                  </a:lnTo>
                  <a:lnTo>
                    <a:pt x="83820" y="6350"/>
                  </a:lnTo>
                  <a:close/>
                </a:path>
                <a:path extrusionOk="0" h="28575" w="139065">
                  <a:moveTo>
                    <a:pt x="138684" y="6350"/>
                  </a:moveTo>
                  <a:lnTo>
                    <a:pt x="132207" y="0"/>
                  </a:lnTo>
                  <a:lnTo>
                    <a:pt x="115570" y="0"/>
                  </a:lnTo>
                  <a:lnTo>
                    <a:pt x="109474" y="6350"/>
                  </a:lnTo>
                  <a:lnTo>
                    <a:pt x="109474" y="21971"/>
                  </a:lnTo>
                  <a:lnTo>
                    <a:pt x="116332" y="28448"/>
                  </a:lnTo>
                  <a:lnTo>
                    <a:pt x="132207" y="28448"/>
                  </a:lnTo>
                  <a:lnTo>
                    <a:pt x="138684" y="21971"/>
                  </a:lnTo>
                  <a:lnTo>
                    <a:pt x="138684" y="6350"/>
                  </a:lnTo>
                  <a:close/>
                </a:path>
              </a:pathLst>
            </a:custGeom>
            <a:solidFill>
              <a:srgbClr val="0095D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4" name="Google Shape;484;p1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735823" y="3898391"/>
              <a:ext cx="80770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1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940040" y="3898391"/>
              <a:ext cx="80770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433316" y="3962401"/>
              <a:ext cx="67055" cy="68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1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839455" y="3860291"/>
              <a:ext cx="77722" cy="20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1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570476" y="4139183"/>
              <a:ext cx="135636" cy="135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12"/>
            <p:cNvSpPr/>
            <p:nvPr/>
          </p:nvSpPr>
          <p:spPr>
            <a:xfrm>
              <a:off x="4341876" y="3898391"/>
              <a:ext cx="591820" cy="255904"/>
            </a:xfrm>
            <a:custGeom>
              <a:rect b="b" l="l" r="r" t="t"/>
              <a:pathLst>
                <a:path extrusionOk="0" h="255904" w="591820">
                  <a:moveTo>
                    <a:pt x="314706" y="195833"/>
                  </a:moveTo>
                  <a:lnTo>
                    <a:pt x="276478" y="195833"/>
                  </a:lnTo>
                  <a:lnTo>
                    <a:pt x="276478" y="255650"/>
                  </a:lnTo>
                  <a:lnTo>
                    <a:pt x="314706" y="255650"/>
                  </a:lnTo>
                  <a:lnTo>
                    <a:pt x="314706" y="195833"/>
                  </a:lnTo>
                  <a:close/>
                </a:path>
                <a:path extrusionOk="0" h="255904" w="591820">
                  <a:moveTo>
                    <a:pt x="493140" y="0"/>
                  </a:moveTo>
                  <a:lnTo>
                    <a:pt x="101473" y="0"/>
                  </a:lnTo>
                  <a:lnTo>
                    <a:pt x="62864" y="7492"/>
                  </a:lnTo>
                  <a:lnTo>
                    <a:pt x="30861" y="27812"/>
                  </a:lnTo>
                  <a:lnTo>
                    <a:pt x="8889" y="58038"/>
                  </a:lnTo>
                  <a:lnTo>
                    <a:pt x="0" y="94995"/>
                  </a:lnTo>
                  <a:lnTo>
                    <a:pt x="1397" y="114680"/>
                  </a:lnTo>
                  <a:lnTo>
                    <a:pt x="15366" y="150748"/>
                  </a:lnTo>
                  <a:lnTo>
                    <a:pt x="42799" y="178942"/>
                  </a:lnTo>
                  <a:lnTo>
                    <a:pt x="78359" y="193928"/>
                  </a:lnTo>
                  <a:lnTo>
                    <a:pt x="98044" y="195833"/>
                  </a:lnTo>
                  <a:lnTo>
                    <a:pt x="493140" y="195833"/>
                  </a:lnTo>
                  <a:lnTo>
                    <a:pt x="531240" y="188213"/>
                  </a:lnTo>
                  <a:lnTo>
                    <a:pt x="562483" y="167131"/>
                  </a:lnTo>
                  <a:lnTo>
                    <a:pt x="568960" y="157606"/>
                  </a:lnTo>
                  <a:lnTo>
                    <a:pt x="98044" y="157606"/>
                  </a:lnTo>
                  <a:lnTo>
                    <a:pt x="55118" y="139572"/>
                  </a:lnTo>
                  <a:lnTo>
                    <a:pt x="38226" y="96138"/>
                  </a:lnTo>
                  <a:lnTo>
                    <a:pt x="43814" y="73532"/>
                  </a:lnTo>
                  <a:lnTo>
                    <a:pt x="57531" y="55244"/>
                  </a:lnTo>
                  <a:lnTo>
                    <a:pt x="77343" y="42798"/>
                  </a:lnTo>
                  <a:lnTo>
                    <a:pt x="101473" y="38226"/>
                  </a:lnTo>
                  <a:lnTo>
                    <a:pt x="552958" y="38226"/>
                  </a:lnTo>
                  <a:lnTo>
                    <a:pt x="552958" y="22351"/>
                  </a:lnTo>
                  <a:lnTo>
                    <a:pt x="531240" y="7746"/>
                  </a:lnTo>
                  <a:lnTo>
                    <a:pt x="493140" y="0"/>
                  </a:lnTo>
                  <a:close/>
                </a:path>
                <a:path extrusionOk="0" h="255904" w="591820">
                  <a:moveTo>
                    <a:pt x="552958" y="22351"/>
                  </a:moveTo>
                  <a:lnTo>
                    <a:pt x="552958" y="97916"/>
                  </a:lnTo>
                  <a:lnTo>
                    <a:pt x="548259" y="121157"/>
                  </a:lnTo>
                  <a:lnTo>
                    <a:pt x="535432" y="140207"/>
                  </a:lnTo>
                  <a:lnTo>
                    <a:pt x="516382" y="152907"/>
                  </a:lnTo>
                  <a:lnTo>
                    <a:pt x="493140" y="157606"/>
                  </a:lnTo>
                  <a:lnTo>
                    <a:pt x="568960" y="157606"/>
                  </a:lnTo>
                  <a:lnTo>
                    <a:pt x="583564" y="136016"/>
                  </a:lnTo>
                  <a:lnTo>
                    <a:pt x="591312" y="97916"/>
                  </a:lnTo>
                  <a:lnTo>
                    <a:pt x="583564" y="59816"/>
                  </a:lnTo>
                  <a:lnTo>
                    <a:pt x="572052" y="42798"/>
                  </a:lnTo>
                  <a:lnTo>
                    <a:pt x="562483" y="28701"/>
                  </a:lnTo>
                  <a:lnTo>
                    <a:pt x="552958" y="22351"/>
                  </a:lnTo>
                  <a:close/>
                </a:path>
                <a:path extrusionOk="0" h="255904" w="591820">
                  <a:moveTo>
                    <a:pt x="552958" y="38226"/>
                  </a:moveTo>
                  <a:lnTo>
                    <a:pt x="493140" y="38226"/>
                  </a:lnTo>
                  <a:lnTo>
                    <a:pt x="516382" y="42925"/>
                  </a:lnTo>
                  <a:lnTo>
                    <a:pt x="535432" y="55752"/>
                  </a:lnTo>
                  <a:lnTo>
                    <a:pt x="548259" y="74675"/>
                  </a:lnTo>
                  <a:lnTo>
                    <a:pt x="552958" y="97916"/>
                  </a:lnTo>
                  <a:lnTo>
                    <a:pt x="552958" y="38226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0" name="Google Shape;490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433316" y="3805427"/>
              <a:ext cx="67054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12"/>
            <p:cNvSpPr/>
            <p:nvPr/>
          </p:nvSpPr>
          <p:spPr>
            <a:xfrm>
              <a:off x="4341876" y="3739895"/>
              <a:ext cx="568960" cy="197485"/>
            </a:xfrm>
            <a:custGeom>
              <a:rect b="b" l="l" r="r" t="t"/>
              <a:pathLst>
                <a:path extrusionOk="0" h="197485" w="568960">
                  <a:moveTo>
                    <a:pt x="493140" y="0"/>
                  </a:moveTo>
                  <a:lnTo>
                    <a:pt x="101346" y="0"/>
                  </a:lnTo>
                  <a:lnTo>
                    <a:pt x="62864" y="7492"/>
                  </a:lnTo>
                  <a:lnTo>
                    <a:pt x="30861" y="28066"/>
                  </a:lnTo>
                  <a:lnTo>
                    <a:pt x="8889" y="58546"/>
                  </a:lnTo>
                  <a:lnTo>
                    <a:pt x="0" y="95757"/>
                  </a:lnTo>
                  <a:lnTo>
                    <a:pt x="1397" y="115569"/>
                  </a:lnTo>
                  <a:lnTo>
                    <a:pt x="15366" y="151891"/>
                  </a:lnTo>
                  <a:lnTo>
                    <a:pt x="42799" y="180339"/>
                  </a:lnTo>
                  <a:lnTo>
                    <a:pt x="78359" y="195579"/>
                  </a:lnTo>
                  <a:lnTo>
                    <a:pt x="98044" y="197484"/>
                  </a:lnTo>
                  <a:lnTo>
                    <a:pt x="493140" y="197484"/>
                  </a:lnTo>
                  <a:lnTo>
                    <a:pt x="531240" y="189737"/>
                  </a:lnTo>
                  <a:lnTo>
                    <a:pt x="562483" y="168528"/>
                  </a:lnTo>
                  <a:lnTo>
                    <a:pt x="568960" y="159003"/>
                  </a:lnTo>
                  <a:lnTo>
                    <a:pt x="98044" y="159003"/>
                  </a:lnTo>
                  <a:lnTo>
                    <a:pt x="86106" y="157733"/>
                  </a:lnTo>
                  <a:lnTo>
                    <a:pt x="47625" y="131190"/>
                  </a:lnTo>
                  <a:lnTo>
                    <a:pt x="38226" y="96900"/>
                  </a:lnTo>
                  <a:lnTo>
                    <a:pt x="43814" y="74167"/>
                  </a:lnTo>
                  <a:lnTo>
                    <a:pt x="57531" y="55625"/>
                  </a:lnTo>
                  <a:lnTo>
                    <a:pt x="77343" y="43179"/>
                  </a:lnTo>
                  <a:lnTo>
                    <a:pt x="101346" y="38480"/>
                  </a:lnTo>
                  <a:lnTo>
                    <a:pt x="568960" y="38480"/>
                  </a:lnTo>
                  <a:lnTo>
                    <a:pt x="562483" y="28955"/>
                  </a:lnTo>
                  <a:lnTo>
                    <a:pt x="531240" y="7746"/>
                  </a:lnTo>
                  <a:lnTo>
                    <a:pt x="493140" y="0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2" name="Google Shape;492;p1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835017" y="3778376"/>
              <a:ext cx="98171" cy="1205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433316" y="3646932"/>
              <a:ext cx="67055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12"/>
            <p:cNvSpPr/>
            <p:nvPr/>
          </p:nvSpPr>
          <p:spPr>
            <a:xfrm>
              <a:off x="4341876" y="2447543"/>
              <a:ext cx="1965960" cy="1778635"/>
            </a:xfrm>
            <a:custGeom>
              <a:rect b="b" l="l" r="r" t="t"/>
              <a:pathLst>
                <a:path extrusionOk="0" h="1778635" w="1965960">
                  <a:moveTo>
                    <a:pt x="242989" y="1740014"/>
                  </a:moveTo>
                  <a:lnTo>
                    <a:pt x="45466" y="1740014"/>
                  </a:lnTo>
                  <a:lnTo>
                    <a:pt x="45466" y="1778254"/>
                  </a:lnTo>
                  <a:lnTo>
                    <a:pt x="242989" y="1778254"/>
                  </a:lnTo>
                  <a:lnTo>
                    <a:pt x="242989" y="1740014"/>
                  </a:lnTo>
                  <a:close/>
                </a:path>
                <a:path extrusionOk="0" h="1778635" w="1965960">
                  <a:moveTo>
                    <a:pt x="472186" y="1544447"/>
                  </a:moveTo>
                  <a:lnTo>
                    <a:pt x="468757" y="1541018"/>
                  </a:lnTo>
                  <a:lnTo>
                    <a:pt x="268351" y="1541018"/>
                  </a:lnTo>
                  <a:lnTo>
                    <a:pt x="264922" y="1544447"/>
                  </a:lnTo>
                  <a:lnTo>
                    <a:pt x="264922" y="1552829"/>
                  </a:lnTo>
                  <a:lnTo>
                    <a:pt x="268351" y="1556258"/>
                  </a:lnTo>
                  <a:lnTo>
                    <a:pt x="468757" y="1556258"/>
                  </a:lnTo>
                  <a:lnTo>
                    <a:pt x="472186" y="1552829"/>
                  </a:lnTo>
                  <a:lnTo>
                    <a:pt x="472186" y="1544447"/>
                  </a:lnTo>
                  <a:close/>
                </a:path>
                <a:path extrusionOk="0" h="1778635" w="1965960">
                  <a:moveTo>
                    <a:pt x="472186" y="1386586"/>
                  </a:moveTo>
                  <a:lnTo>
                    <a:pt x="468757" y="1383157"/>
                  </a:lnTo>
                  <a:lnTo>
                    <a:pt x="268351" y="1383157"/>
                  </a:lnTo>
                  <a:lnTo>
                    <a:pt x="264922" y="1386586"/>
                  </a:lnTo>
                  <a:lnTo>
                    <a:pt x="264922" y="1394968"/>
                  </a:lnTo>
                  <a:lnTo>
                    <a:pt x="268351" y="1398397"/>
                  </a:lnTo>
                  <a:lnTo>
                    <a:pt x="468757" y="1398397"/>
                  </a:lnTo>
                  <a:lnTo>
                    <a:pt x="472186" y="1394968"/>
                  </a:lnTo>
                  <a:lnTo>
                    <a:pt x="472186" y="1386586"/>
                  </a:lnTo>
                  <a:close/>
                </a:path>
                <a:path extrusionOk="0" h="1778635" w="1965960">
                  <a:moveTo>
                    <a:pt x="472186" y="1228725"/>
                  </a:moveTo>
                  <a:lnTo>
                    <a:pt x="468757" y="1225296"/>
                  </a:lnTo>
                  <a:lnTo>
                    <a:pt x="268351" y="1225296"/>
                  </a:lnTo>
                  <a:lnTo>
                    <a:pt x="264922" y="1228725"/>
                  </a:lnTo>
                  <a:lnTo>
                    <a:pt x="264922" y="1237234"/>
                  </a:lnTo>
                  <a:lnTo>
                    <a:pt x="268351" y="1240663"/>
                  </a:lnTo>
                  <a:lnTo>
                    <a:pt x="468757" y="1240663"/>
                  </a:lnTo>
                  <a:lnTo>
                    <a:pt x="472186" y="1237234"/>
                  </a:lnTo>
                  <a:lnTo>
                    <a:pt x="472186" y="1228725"/>
                  </a:lnTo>
                  <a:close/>
                </a:path>
                <a:path extrusionOk="0" h="1778635" w="1965960">
                  <a:moveTo>
                    <a:pt x="545884" y="1740014"/>
                  </a:moveTo>
                  <a:lnTo>
                    <a:pt x="348361" y="1740014"/>
                  </a:lnTo>
                  <a:lnTo>
                    <a:pt x="348361" y="1778254"/>
                  </a:lnTo>
                  <a:lnTo>
                    <a:pt x="545884" y="1778254"/>
                  </a:lnTo>
                  <a:lnTo>
                    <a:pt x="545884" y="1740014"/>
                  </a:lnTo>
                  <a:close/>
                </a:path>
                <a:path extrusionOk="0" h="1778635" w="1965960">
                  <a:moveTo>
                    <a:pt x="591312" y="1232916"/>
                  </a:moveTo>
                  <a:lnTo>
                    <a:pt x="583565" y="1194816"/>
                  </a:lnTo>
                  <a:lnTo>
                    <a:pt x="572033" y="1177671"/>
                  </a:lnTo>
                  <a:lnTo>
                    <a:pt x="562610" y="1163701"/>
                  </a:lnTo>
                  <a:lnTo>
                    <a:pt x="553085" y="1157224"/>
                  </a:lnTo>
                  <a:lnTo>
                    <a:pt x="553085" y="1232916"/>
                  </a:lnTo>
                  <a:lnTo>
                    <a:pt x="548386" y="1256157"/>
                  </a:lnTo>
                  <a:lnTo>
                    <a:pt x="535432" y="1275207"/>
                  </a:lnTo>
                  <a:lnTo>
                    <a:pt x="516509" y="1288034"/>
                  </a:lnTo>
                  <a:lnTo>
                    <a:pt x="493141" y="1292733"/>
                  </a:lnTo>
                  <a:lnTo>
                    <a:pt x="98044" y="1292733"/>
                  </a:lnTo>
                  <a:lnTo>
                    <a:pt x="55118" y="1274572"/>
                  </a:lnTo>
                  <a:lnTo>
                    <a:pt x="38227" y="1231138"/>
                  </a:lnTo>
                  <a:lnTo>
                    <a:pt x="43815" y="1208532"/>
                  </a:lnTo>
                  <a:lnTo>
                    <a:pt x="57531" y="1190117"/>
                  </a:lnTo>
                  <a:lnTo>
                    <a:pt x="77343" y="1177671"/>
                  </a:lnTo>
                  <a:lnTo>
                    <a:pt x="101473" y="1173099"/>
                  </a:lnTo>
                  <a:lnTo>
                    <a:pt x="493141" y="1173099"/>
                  </a:lnTo>
                  <a:lnTo>
                    <a:pt x="516509" y="1177798"/>
                  </a:lnTo>
                  <a:lnTo>
                    <a:pt x="535432" y="1190625"/>
                  </a:lnTo>
                  <a:lnTo>
                    <a:pt x="548386" y="1209675"/>
                  </a:lnTo>
                  <a:lnTo>
                    <a:pt x="553085" y="1232916"/>
                  </a:lnTo>
                  <a:lnTo>
                    <a:pt x="553085" y="1157224"/>
                  </a:lnTo>
                  <a:lnTo>
                    <a:pt x="531368" y="1142619"/>
                  </a:lnTo>
                  <a:lnTo>
                    <a:pt x="493141" y="1134872"/>
                  </a:lnTo>
                  <a:lnTo>
                    <a:pt x="101473" y="1134872"/>
                  </a:lnTo>
                  <a:lnTo>
                    <a:pt x="62865" y="1142377"/>
                  </a:lnTo>
                  <a:lnTo>
                    <a:pt x="30861" y="1162812"/>
                  </a:lnTo>
                  <a:lnTo>
                    <a:pt x="8890" y="1193038"/>
                  </a:lnTo>
                  <a:lnTo>
                    <a:pt x="0" y="1229995"/>
                  </a:lnTo>
                  <a:lnTo>
                    <a:pt x="1397" y="1249680"/>
                  </a:lnTo>
                  <a:lnTo>
                    <a:pt x="15367" y="1285748"/>
                  </a:lnTo>
                  <a:lnTo>
                    <a:pt x="42799" y="1313942"/>
                  </a:lnTo>
                  <a:lnTo>
                    <a:pt x="78359" y="1329055"/>
                  </a:lnTo>
                  <a:lnTo>
                    <a:pt x="98044" y="1330960"/>
                  </a:lnTo>
                  <a:lnTo>
                    <a:pt x="493141" y="1330960"/>
                  </a:lnTo>
                  <a:lnTo>
                    <a:pt x="531368" y="1323340"/>
                  </a:lnTo>
                  <a:lnTo>
                    <a:pt x="562610" y="1302258"/>
                  </a:lnTo>
                  <a:lnTo>
                    <a:pt x="568960" y="1292733"/>
                  </a:lnTo>
                  <a:lnTo>
                    <a:pt x="583565" y="1271143"/>
                  </a:lnTo>
                  <a:lnTo>
                    <a:pt x="591312" y="1232916"/>
                  </a:lnTo>
                  <a:close/>
                </a:path>
                <a:path extrusionOk="0" h="1778635" w="1965960">
                  <a:moveTo>
                    <a:pt x="1965833" y="54483"/>
                  </a:moveTo>
                  <a:lnTo>
                    <a:pt x="1961515" y="33274"/>
                  </a:lnTo>
                  <a:lnTo>
                    <a:pt x="1949831" y="16002"/>
                  </a:lnTo>
                  <a:lnTo>
                    <a:pt x="1932559" y="4318"/>
                  </a:lnTo>
                  <a:lnTo>
                    <a:pt x="1911350" y="0"/>
                  </a:lnTo>
                  <a:lnTo>
                    <a:pt x="1890014" y="4318"/>
                  </a:lnTo>
                  <a:lnTo>
                    <a:pt x="1872742" y="16002"/>
                  </a:lnTo>
                  <a:lnTo>
                    <a:pt x="1861058" y="33274"/>
                  </a:lnTo>
                  <a:lnTo>
                    <a:pt x="1856740" y="54483"/>
                  </a:lnTo>
                  <a:lnTo>
                    <a:pt x="1861058" y="75692"/>
                  </a:lnTo>
                  <a:lnTo>
                    <a:pt x="1872742" y="93091"/>
                  </a:lnTo>
                  <a:lnTo>
                    <a:pt x="1890014" y="104648"/>
                  </a:lnTo>
                  <a:lnTo>
                    <a:pt x="1911350" y="108966"/>
                  </a:lnTo>
                  <a:lnTo>
                    <a:pt x="1932559" y="104648"/>
                  </a:lnTo>
                  <a:lnTo>
                    <a:pt x="1949831" y="93091"/>
                  </a:lnTo>
                  <a:lnTo>
                    <a:pt x="1961515" y="75692"/>
                  </a:lnTo>
                  <a:lnTo>
                    <a:pt x="1965833" y="54483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6344412" y="2506979"/>
              <a:ext cx="173355" cy="377825"/>
            </a:xfrm>
            <a:custGeom>
              <a:rect b="b" l="l" r="r" t="t"/>
              <a:pathLst>
                <a:path extrusionOk="0" h="377825" w="173354">
                  <a:moveTo>
                    <a:pt x="51816" y="28956"/>
                  </a:moveTo>
                  <a:lnTo>
                    <a:pt x="51181" y="19050"/>
                  </a:lnTo>
                  <a:lnTo>
                    <a:pt x="46736" y="10160"/>
                  </a:lnTo>
                  <a:lnTo>
                    <a:pt x="38989" y="3302"/>
                  </a:lnTo>
                  <a:lnTo>
                    <a:pt x="29210" y="0"/>
                  </a:lnTo>
                  <a:lnTo>
                    <a:pt x="19177" y="635"/>
                  </a:lnTo>
                  <a:lnTo>
                    <a:pt x="10160" y="5080"/>
                  </a:lnTo>
                  <a:lnTo>
                    <a:pt x="3302" y="12827"/>
                  </a:lnTo>
                  <a:lnTo>
                    <a:pt x="0" y="22606"/>
                  </a:lnTo>
                  <a:lnTo>
                    <a:pt x="762" y="32512"/>
                  </a:lnTo>
                  <a:lnTo>
                    <a:pt x="5080" y="41402"/>
                  </a:lnTo>
                  <a:lnTo>
                    <a:pt x="12827" y="48260"/>
                  </a:lnTo>
                  <a:lnTo>
                    <a:pt x="22733" y="51562"/>
                  </a:lnTo>
                  <a:lnTo>
                    <a:pt x="32639" y="50800"/>
                  </a:lnTo>
                  <a:lnTo>
                    <a:pt x="41656" y="46482"/>
                  </a:lnTo>
                  <a:lnTo>
                    <a:pt x="48514" y="38735"/>
                  </a:lnTo>
                  <a:lnTo>
                    <a:pt x="51816" y="28956"/>
                  </a:lnTo>
                  <a:close/>
                </a:path>
                <a:path extrusionOk="0" h="377825" w="173354">
                  <a:moveTo>
                    <a:pt x="139319" y="108712"/>
                  </a:moveTo>
                  <a:lnTo>
                    <a:pt x="135890" y="98679"/>
                  </a:lnTo>
                  <a:lnTo>
                    <a:pt x="128905" y="90805"/>
                  </a:lnTo>
                  <a:lnTo>
                    <a:pt x="119634" y="86233"/>
                  </a:lnTo>
                  <a:lnTo>
                    <a:pt x="109347" y="85598"/>
                  </a:lnTo>
                  <a:lnTo>
                    <a:pt x="99314" y="88900"/>
                  </a:lnTo>
                  <a:lnTo>
                    <a:pt x="91313" y="95885"/>
                  </a:lnTo>
                  <a:lnTo>
                    <a:pt x="86741" y="105156"/>
                  </a:lnTo>
                  <a:lnTo>
                    <a:pt x="86106" y="115316"/>
                  </a:lnTo>
                  <a:lnTo>
                    <a:pt x="89408" y="125349"/>
                  </a:lnTo>
                  <a:lnTo>
                    <a:pt x="96520" y="133350"/>
                  </a:lnTo>
                  <a:lnTo>
                    <a:pt x="105791" y="137795"/>
                  </a:lnTo>
                  <a:lnTo>
                    <a:pt x="116078" y="138557"/>
                  </a:lnTo>
                  <a:lnTo>
                    <a:pt x="126111" y="135128"/>
                  </a:lnTo>
                  <a:lnTo>
                    <a:pt x="134112" y="128143"/>
                  </a:lnTo>
                  <a:lnTo>
                    <a:pt x="138684" y="118999"/>
                  </a:lnTo>
                  <a:lnTo>
                    <a:pt x="139319" y="108712"/>
                  </a:lnTo>
                  <a:close/>
                </a:path>
                <a:path extrusionOk="0" h="377825" w="173354">
                  <a:moveTo>
                    <a:pt x="142748" y="351536"/>
                  </a:moveTo>
                  <a:lnTo>
                    <a:pt x="141859" y="339979"/>
                  </a:lnTo>
                  <a:lnTo>
                    <a:pt x="136779" y="329692"/>
                  </a:lnTo>
                  <a:lnTo>
                    <a:pt x="127762" y="321818"/>
                  </a:lnTo>
                  <a:lnTo>
                    <a:pt x="116459" y="318008"/>
                  </a:lnTo>
                  <a:lnTo>
                    <a:pt x="104902" y="318770"/>
                  </a:lnTo>
                  <a:lnTo>
                    <a:pt x="94488" y="323850"/>
                  </a:lnTo>
                  <a:lnTo>
                    <a:pt x="86614" y="332740"/>
                  </a:lnTo>
                  <a:lnTo>
                    <a:pt x="82804" y="344043"/>
                  </a:lnTo>
                  <a:lnTo>
                    <a:pt x="83566" y="355600"/>
                  </a:lnTo>
                  <a:lnTo>
                    <a:pt x="88646" y="365887"/>
                  </a:lnTo>
                  <a:lnTo>
                    <a:pt x="97663" y="373761"/>
                  </a:lnTo>
                  <a:lnTo>
                    <a:pt x="108966" y="377571"/>
                  </a:lnTo>
                  <a:lnTo>
                    <a:pt x="120523" y="376809"/>
                  </a:lnTo>
                  <a:lnTo>
                    <a:pt x="130937" y="371729"/>
                  </a:lnTo>
                  <a:lnTo>
                    <a:pt x="138938" y="362839"/>
                  </a:lnTo>
                  <a:lnTo>
                    <a:pt x="142748" y="351536"/>
                  </a:lnTo>
                  <a:close/>
                </a:path>
                <a:path extrusionOk="0" h="377825" w="173354">
                  <a:moveTo>
                    <a:pt x="173355" y="229870"/>
                  </a:moveTo>
                  <a:lnTo>
                    <a:pt x="171069" y="218694"/>
                  </a:lnTo>
                  <a:lnTo>
                    <a:pt x="164833" y="209550"/>
                  </a:lnTo>
                  <a:lnTo>
                    <a:pt x="155702" y="203454"/>
                  </a:lnTo>
                  <a:lnTo>
                    <a:pt x="144526" y="201168"/>
                  </a:lnTo>
                  <a:lnTo>
                    <a:pt x="133223" y="203454"/>
                  </a:lnTo>
                  <a:lnTo>
                    <a:pt x="124079" y="209550"/>
                  </a:lnTo>
                  <a:lnTo>
                    <a:pt x="117856" y="218694"/>
                  </a:lnTo>
                  <a:lnTo>
                    <a:pt x="115570" y="229870"/>
                  </a:lnTo>
                  <a:lnTo>
                    <a:pt x="117856" y="241173"/>
                  </a:lnTo>
                  <a:lnTo>
                    <a:pt x="124079" y="250190"/>
                  </a:lnTo>
                  <a:lnTo>
                    <a:pt x="133223" y="256413"/>
                  </a:lnTo>
                  <a:lnTo>
                    <a:pt x="144526" y="258699"/>
                  </a:lnTo>
                  <a:lnTo>
                    <a:pt x="155702" y="256413"/>
                  </a:lnTo>
                  <a:lnTo>
                    <a:pt x="164833" y="250190"/>
                  </a:lnTo>
                  <a:lnTo>
                    <a:pt x="171069" y="241173"/>
                  </a:lnTo>
                  <a:lnTo>
                    <a:pt x="173355" y="229870"/>
                  </a:lnTo>
                  <a:close/>
                </a:path>
              </a:pathLst>
            </a:custGeom>
            <a:solidFill>
              <a:srgbClr val="179CD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6" name="Google Shape;496;p1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336791" y="2907791"/>
              <a:ext cx="67055" cy="67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1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217920" y="2936747"/>
              <a:ext cx="70102" cy="71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1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009132" y="2816351"/>
              <a:ext cx="166115" cy="164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1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975603" y="2695955"/>
              <a:ext cx="82296" cy="82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12"/>
            <p:cNvSpPr/>
            <p:nvPr/>
          </p:nvSpPr>
          <p:spPr>
            <a:xfrm>
              <a:off x="6006084" y="2485643"/>
              <a:ext cx="177165" cy="177165"/>
            </a:xfrm>
            <a:custGeom>
              <a:rect b="b" l="l" r="r" t="t"/>
              <a:pathLst>
                <a:path extrusionOk="0" h="177164" w="177164">
                  <a:moveTo>
                    <a:pt x="85979" y="139065"/>
                  </a:moveTo>
                  <a:lnTo>
                    <a:pt x="84836" y="122428"/>
                  </a:lnTo>
                  <a:lnTo>
                    <a:pt x="77470" y="107569"/>
                  </a:lnTo>
                  <a:lnTo>
                    <a:pt x="64643" y="96139"/>
                  </a:lnTo>
                  <a:lnTo>
                    <a:pt x="48260" y="90678"/>
                  </a:lnTo>
                  <a:lnTo>
                    <a:pt x="31750" y="91821"/>
                  </a:lnTo>
                  <a:lnTo>
                    <a:pt x="16891" y="99187"/>
                  </a:lnTo>
                  <a:lnTo>
                    <a:pt x="5461" y="112014"/>
                  </a:lnTo>
                  <a:lnTo>
                    <a:pt x="0" y="128397"/>
                  </a:lnTo>
                  <a:lnTo>
                    <a:pt x="1143" y="144907"/>
                  </a:lnTo>
                  <a:lnTo>
                    <a:pt x="8509" y="159766"/>
                  </a:lnTo>
                  <a:lnTo>
                    <a:pt x="21336" y="171196"/>
                  </a:lnTo>
                  <a:lnTo>
                    <a:pt x="37719" y="176657"/>
                  </a:lnTo>
                  <a:lnTo>
                    <a:pt x="54229" y="175514"/>
                  </a:lnTo>
                  <a:lnTo>
                    <a:pt x="69215" y="168275"/>
                  </a:lnTo>
                  <a:lnTo>
                    <a:pt x="80518" y="155321"/>
                  </a:lnTo>
                  <a:lnTo>
                    <a:pt x="85979" y="139065"/>
                  </a:lnTo>
                  <a:close/>
                </a:path>
                <a:path extrusionOk="0" h="177164" w="177164">
                  <a:moveTo>
                    <a:pt x="176657" y="41656"/>
                  </a:moveTo>
                  <a:lnTo>
                    <a:pt x="170561" y="23622"/>
                  </a:lnTo>
                  <a:lnTo>
                    <a:pt x="157988" y="9271"/>
                  </a:lnTo>
                  <a:lnTo>
                    <a:pt x="141351" y="1270"/>
                  </a:lnTo>
                  <a:lnTo>
                    <a:pt x="123063" y="0"/>
                  </a:lnTo>
                  <a:lnTo>
                    <a:pt x="105029" y="6096"/>
                  </a:lnTo>
                  <a:lnTo>
                    <a:pt x="90805" y="18669"/>
                  </a:lnTo>
                  <a:lnTo>
                    <a:pt x="82677" y="35179"/>
                  </a:lnTo>
                  <a:lnTo>
                    <a:pt x="81407" y="53467"/>
                  </a:lnTo>
                  <a:lnTo>
                    <a:pt x="87503" y="71501"/>
                  </a:lnTo>
                  <a:lnTo>
                    <a:pt x="100076" y="85852"/>
                  </a:lnTo>
                  <a:lnTo>
                    <a:pt x="116713" y="93853"/>
                  </a:lnTo>
                  <a:lnTo>
                    <a:pt x="135001" y="95123"/>
                  </a:lnTo>
                  <a:lnTo>
                    <a:pt x="153035" y="89027"/>
                  </a:lnTo>
                  <a:lnTo>
                    <a:pt x="167259" y="76454"/>
                  </a:lnTo>
                  <a:lnTo>
                    <a:pt x="175387" y="59944"/>
                  </a:lnTo>
                  <a:lnTo>
                    <a:pt x="176657" y="41656"/>
                  </a:lnTo>
                  <a:close/>
                </a:path>
              </a:pathLst>
            </a:custGeom>
            <a:solidFill>
              <a:srgbClr val="345BA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2438400" y="1494789"/>
              <a:ext cx="7112000" cy="4436745"/>
            </a:xfrm>
            <a:custGeom>
              <a:rect b="b" l="l" r="r" t="t"/>
              <a:pathLst>
                <a:path extrusionOk="0" h="4436745" w="7112000">
                  <a:moveTo>
                    <a:pt x="1667510" y="4204970"/>
                  </a:moveTo>
                  <a:lnTo>
                    <a:pt x="1654810" y="4198620"/>
                  </a:lnTo>
                  <a:lnTo>
                    <a:pt x="1591310" y="4166870"/>
                  </a:lnTo>
                  <a:lnTo>
                    <a:pt x="1612468" y="4198620"/>
                  </a:lnTo>
                  <a:lnTo>
                    <a:pt x="0" y="4198620"/>
                  </a:lnTo>
                  <a:lnTo>
                    <a:pt x="0" y="4211320"/>
                  </a:lnTo>
                  <a:lnTo>
                    <a:pt x="1612468" y="4211320"/>
                  </a:lnTo>
                  <a:lnTo>
                    <a:pt x="1591310" y="4243070"/>
                  </a:lnTo>
                  <a:lnTo>
                    <a:pt x="1654810" y="4211320"/>
                  </a:lnTo>
                  <a:lnTo>
                    <a:pt x="1667510" y="4204970"/>
                  </a:lnTo>
                  <a:close/>
                </a:path>
                <a:path extrusionOk="0" h="4436745" w="7112000">
                  <a:moveTo>
                    <a:pt x="2215388" y="1553972"/>
                  </a:moveTo>
                  <a:lnTo>
                    <a:pt x="2183638" y="1553972"/>
                  </a:lnTo>
                  <a:lnTo>
                    <a:pt x="2183638" y="1163320"/>
                  </a:lnTo>
                  <a:lnTo>
                    <a:pt x="2183638" y="1156970"/>
                  </a:lnTo>
                  <a:lnTo>
                    <a:pt x="2183638" y="1150620"/>
                  </a:lnTo>
                  <a:lnTo>
                    <a:pt x="483108" y="1150620"/>
                  </a:lnTo>
                  <a:lnTo>
                    <a:pt x="483108" y="1163320"/>
                  </a:lnTo>
                  <a:lnTo>
                    <a:pt x="2170938" y="1163320"/>
                  </a:lnTo>
                  <a:lnTo>
                    <a:pt x="2170938" y="1553972"/>
                  </a:lnTo>
                  <a:lnTo>
                    <a:pt x="2139188" y="1553972"/>
                  </a:lnTo>
                  <a:lnTo>
                    <a:pt x="2177288" y="1630172"/>
                  </a:lnTo>
                  <a:lnTo>
                    <a:pt x="2209038" y="1566672"/>
                  </a:lnTo>
                  <a:lnTo>
                    <a:pt x="2215388" y="1553972"/>
                  </a:lnTo>
                  <a:close/>
                </a:path>
                <a:path extrusionOk="0" h="4436745" w="7112000">
                  <a:moveTo>
                    <a:pt x="6465062" y="0"/>
                  </a:moveTo>
                  <a:lnTo>
                    <a:pt x="3757295" y="0"/>
                  </a:lnTo>
                  <a:lnTo>
                    <a:pt x="3756926" y="308597"/>
                  </a:lnTo>
                  <a:lnTo>
                    <a:pt x="3725545" y="307594"/>
                  </a:lnTo>
                  <a:lnTo>
                    <a:pt x="3761232" y="385064"/>
                  </a:lnTo>
                  <a:lnTo>
                    <a:pt x="3795496" y="321564"/>
                  </a:lnTo>
                  <a:lnTo>
                    <a:pt x="3801745" y="310007"/>
                  </a:lnTo>
                  <a:lnTo>
                    <a:pt x="3769626" y="308991"/>
                  </a:lnTo>
                  <a:lnTo>
                    <a:pt x="3769982" y="12700"/>
                  </a:lnTo>
                  <a:lnTo>
                    <a:pt x="6465062" y="12700"/>
                  </a:lnTo>
                  <a:lnTo>
                    <a:pt x="6465062" y="6350"/>
                  </a:lnTo>
                  <a:lnTo>
                    <a:pt x="6465062" y="0"/>
                  </a:lnTo>
                  <a:close/>
                </a:path>
                <a:path extrusionOk="0" h="4436745" w="7112000">
                  <a:moveTo>
                    <a:pt x="7036943" y="2438400"/>
                  </a:moveTo>
                  <a:lnTo>
                    <a:pt x="6372009" y="2438400"/>
                  </a:lnTo>
                  <a:lnTo>
                    <a:pt x="6393180" y="2406650"/>
                  </a:lnTo>
                  <a:lnTo>
                    <a:pt x="6316980" y="2444750"/>
                  </a:lnTo>
                  <a:lnTo>
                    <a:pt x="6393180" y="2482850"/>
                  </a:lnTo>
                  <a:lnTo>
                    <a:pt x="6372009" y="2451100"/>
                  </a:lnTo>
                  <a:lnTo>
                    <a:pt x="7036943" y="2451100"/>
                  </a:lnTo>
                  <a:lnTo>
                    <a:pt x="7036943" y="2438400"/>
                  </a:lnTo>
                  <a:close/>
                </a:path>
                <a:path extrusionOk="0" h="4436745" w="7112000">
                  <a:moveTo>
                    <a:pt x="7111873" y="4392168"/>
                  </a:moveTo>
                  <a:lnTo>
                    <a:pt x="5904141" y="4392168"/>
                  </a:lnTo>
                  <a:lnTo>
                    <a:pt x="5925312" y="4360418"/>
                  </a:lnTo>
                  <a:lnTo>
                    <a:pt x="5849112" y="4398518"/>
                  </a:lnTo>
                  <a:lnTo>
                    <a:pt x="5925312" y="4436618"/>
                  </a:lnTo>
                  <a:lnTo>
                    <a:pt x="5904141" y="4404868"/>
                  </a:lnTo>
                  <a:lnTo>
                    <a:pt x="7111873" y="4404868"/>
                  </a:lnTo>
                  <a:lnTo>
                    <a:pt x="7111873" y="4392168"/>
                  </a:lnTo>
                  <a:close/>
                </a:path>
              </a:pathLst>
            </a:custGeom>
            <a:solidFill>
              <a:srgbClr val="009AD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5798820" y="2333243"/>
              <a:ext cx="986155" cy="824865"/>
            </a:xfrm>
            <a:custGeom>
              <a:rect b="b" l="l" r="r" t="t"/>
              <a:pathLst>
                <a:path extrusionOk="0" h="824864" w="986154">
                  <a:moveTo>
                    <a:pt x="493013" y="0"/>
                  </a:moveTo>
                  <a:lnTo>
                    <a:pt x="442605" y="2127"/>
                  </a:lnTo>
                  <a:lnTo>
                    <a:pt x="393653" y="8373"/>
                  </a:lnTo>
                  <a:lnTo>
                    <a:pt x="346405" y="18530"/>
                  </a:lnTo>
                  <a:lnTo>
                    <a:pt x="301109" y="32390"/>
                  </a:lnTo>
                  <a:lnTo>
                    <a:pt x="258012" y="49748"/>
                  </a:lnTo>
                  <a:lnTo>
                    <a:pt x="217363" y="70394"/>
                  </a:lnTo>
                  <a:lnTo>
                    <a:pt x="179409" y="94124"/>
                  </a:lnTo>
                  <a:lnTo>
                    <a:pt x="144399" y="120729"/>
                  </a:lnTo>
                  <a:lnTo>
                    <a:pt x="112579" y="150002"/>
                  </a:lnTo>
                  <a:lnTo>
                    <a:pt x="84198" y="181737"/>
                  </a:lnTo>
                  <a:lnTo>
                    <a:pt x="59503" y="215727"/>
                  </a:lnTo>
                  <a:lnTo>
                    <a:pt x="38742" y="251763"/>
                  </a:lnTo>
                  <a:lnTo>
                    <a:pt x="22164" y="289640"/>
                  </a:lnTo>
                  <a:lnTo>
                    <a:pt x="10016" y="329150"/>
                  </a:lnTo>
                  <a:lnTo>
                    <a:pt x="2545" y="370086"/>
                  </a:lnTo>
                  <a:lnTo>
                    <a:pt x="0" y="412241"/>
                  </a:lnTo>
                  <a:lnTo>
                    <a:pt x="2545" y="454397"/>
                  </a:lnTo>
                  <a:lnTo>
                    <a:pt x="10016" y="495333"/>
                  </a:lnTo>
                  <a:lnTo>
                    <a:pt x="22164" y="534843"/>
                  </a:lnTo>
                  <a:lnTo>
                    <a:pt x="38742" y="572720"/>
                  </a:lnTo>
                  <a:lnTo>
                    <a:pt x="59503" y="608756"/>
                  </a:lnTo>
                  <a:lnTo>
                    <a:pt x="84198" y="642746"/>
                  </a:lnTo>
                  <a:lnTo>
                    <a:pt x="112579" y="674481"/>
                  </a:lnTo>
                  <a:lnTo>
                    <a:pt x="144399" y="703754"/>
                  </a:lnTo>
                  <a:lnTo>
                    <a:pt x="179409" y="730359"/>
                  </a:lnTo>
                  <a:lnTo>
                    <a:pt x="217363" y="754089"/>
                  </a:lnTo>
                  <a:lnTo>
                    <a:pt x="258012" y="774735"/>
                  </a:lnTo>
                  <a:lnTo>
                    <a:pt x="301109" y="792093"/>
                  </a:lnTo>
                  <a:lnTo>
                    <a:pt x="346405" y="805953"/>
                  </a:lnTo>
                  <a:lnTo>
                    <a:pt x="393653" y="816110"/>
                  </a:lnTo>
                  <a:lnTo>
                    <a:pt x="442605" y="822356"/>
                  </a:lnTo>
                  <a:lnTo>
                    <a:pt x="493013" y="824483"/>
                  </a:lnTo>
                  <a:lnTo>
                    <a:pt x="543422" y="822356"/>
                  </a:lnTo>
                  <a:lnTo>
                    <a:pt x="592374" y="816110"/>
                  </a:lnTo>
                  <a:lnTo>
                    <a:pt x="639622" y="805953"/>
                  </a:lnTo>
                  <a:lnTo>
                    <a:pt x="684918" y="792093"/>
                  </a:lnTo>
                  <a:lnTo>
                    <a:pt x="728015" y="774735"/>
                  </a:lnTo>
                  <a:lnTo>
                    <a:pt x="768664" y="754089"/>
                  </a:lnTo>
                  <a:lnTo>
                    <a:pt x="806618" y="730359"/>
                  </a:lnTo>
                  <a:lnTo>
                    <a:pt x="841628" y="703754"/>
                  </a:lnTo>
                  <a:lnTo>
                    <a:pt x="873448" y="674481"/>
                  </a:lnTo>
                  <a:lnTo>
                    <a:pt x="901829" y="642746"/>
                  </a:lnTo>
                  <a:lnTo>
                    <a:pt x="926524" y="608756"/>
                  </a:lnTo>
                  <a:lnTo>
                    <a:pt x="947285" y="572720"/>
                  </a:lnTo>
                  <a:lnTo>
                    <a:pt x="963863" y="534843"/>
                  </a:lnTo>
                  <a:lnTo>
                    <a:pt x="976011" y="495333"/>
                  </a:lnTo>
                  <a:lnTo>
                    <a:pt x="983482" y="454397"/>
                  </a:lnTo>
                  <a:lnTo>
                    <a:pt x="986027" y="412241"/>
                  </a:lnTo>
                  <a:lnTo>
                    <a:pt x="983482" y="370086"/>
                  </a:lnTo>
                  <a:lnTo>
                    <a:pt x="976011" y="329150"/>
                  </a:lnTo>
                  <a:lnTo>
                    <a:pt x="963863" y="289640"/>
                  </a:lnTo>
                  <a:lnTo>
                    <a:pt x="947285" y="251763"/>
                  </a:lnTo>
                  <a:lnTo>
                    <a:pt x="926524" y="215727"/>
                  </a:lnTo>
                  <a:lnTo>
                    <a:pt x="901829" y="181737"/>
                  </a:lnTo>
                  <a:lnTo>
                    <a:pt x="873448" y="150002"/>
                  </a:lnTo>
                  <a:lnTo>
                    <a:pt x="841628" y="120729"/>
                  </a:lnTo>
                  <a:lnTo>
                    <a:pt x="806618" y="94124"/>
                  </a:lnTo>
                  <a:lnTo>
                    <a:pt x="768664" y="70394"/>
                  </a:lnTo>
                  <a:lnTo>
                    <a:pt x="728015" y="49748"/>
                  </a:lnTo>
                  <a:lnTo>
                    <a:pt x="684918" y="32390"/>
                  </a:lnTo>
                  <a:lnTo>
                    <a:pt x="639622" y="18530"/>
                  </a:lnTo>
                  <a:lnTo>
                    <a:pt x="592374" y="8373"/>
                  </a:lnTo>
                  <a:lnTo>
                    <a:pt x="543422" y="2127"/>
                  </a:lnTo>
                  <a:lnTo>
                    <a:pt x="4930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5798820" y="2333243"/>
              <a:ext cx="986155" cy="824865"/>
            </a:xfrm>
            <a:custGeom>
              <a:rect b="b" l="l" r="r" t="t"/>
              <a:pathLst>
                <a:path extrusionOk="0" h="824864" w="986154">
                  <a:moveTo>
                    <a:pt x="0" y="412241"/>
                  </a:moveTo>
                  <a:lnTo>
                    <a:pt x="2545" y="370086"/>
                  </a:lnTo>
                  <a:lnTo>
                    <a:pt x="10016" y="329150"/>
                  </a:lnTo>
                  <a:lnTo>
                    <a:pt x="22164" y="289640"/>
                  </a:lnTo>
                  <a:lnTo>
                    <a:pt x="38742" y="251763"/>
                  </a:lnTo>
                  <a:lnTo>
                    <a:pt x="59503" y="215727"/>
                  </a:lnTo>
                  <a:lnTo>
                    <a:pt x="84198" y="181737"/>
                  </a:lnTo>
                  <a:lnTo>
                    <a:pt x="112579" y="150002"/>
                  </a:lnTo>
                  <a:lnTo>
                    <a:pt x="144399" y="120729"/>
                  </a:lnTo>
                  <a:lnTo>
                    <a:pt x="179409" y="94124"/>
                  </a:lnTo>
                  <a:lnTo>
                    <a:pt x="217363" y="70394"/>
                  </a:lnTo>
                  <a:lnTo>
                    <a:pt x="258012" y="49748"/>
                  </a:lnTo>
                  <a:lnTo>
                    <a:pt x="301109" y="32390"/>
                  </a:lnTo>
                  <a:lnTo>
                    <a:pt x="346405" y="18530"/>
                  </a:lnTo>
                  <a:lnTo>
                    <a:pt x="393653" y="8373"/>
                  </a:lnTo>
                  <a:lnTo>
                    <a:pt x="442605" y="2127"/>
                  </a:lnTo>
                  <a:lnTo>
                    <a:pt x="493013" y="0"/>
                  </a:lnTo>
                  <a:lnTo>
                    <a:pt x="543422" y="2127"/>
                  </a:lnTo>
                  <a:lnTo>
                    <a:pt x="592374" y="8373"/>
                  </a:lnTo>
                  <a:lnTo>
                    <a:pt x="639622" y="18530"/>
                  </a:lnTo>
                  <a:lnTo>
                    <a:pt x="684918" y="32390"/>
                  </a:lnTo>
                  <a:lnTo>
                    <a:pt x="728015" y="49748"/>
                  </a:lnTo>
                  <a:lnTo>
                    <a:pt x="768664" y="70394"/>
                  </a:lnTo>
                  <a:lnTo>
                    <a:pt x="806618" y="94124"/>
                  </a:lnTo>
                  <a:lnTo>
                    <a:pt x="841628" y="120729"/>
                  </a:lnTo>
                  <a:lnTo>
                    <a:pt x="873448" y="150002"/>
                  </a:lnTo>
                  <a:lnTo>
                    <a:pt x="901829" y="181737"/>
                  </a:lnTo>
                  <a:lnTo>
                    <a:pt x="926524" y="215727"/>
                  </a:lnTo>
                  <a:lnTo>
                    <a:pt x="947285" y="251763"/>
                  </a:lnTo>
                  <a:lnTo>
                    <a:pt x="963863" y="289640"/>
                  </a:lnTo>
                  <a:lnTo>
                    <a:pt x="976011" y="329150"/>
                  </a:lnTo>
                  <a:lnTo>
                    <a:pt x="983482" y="370086"/>
                  </a:lnTo>
                  <a:lnTo>
                    <a:pt x="986027" y="412241"/>
                  </a:lnTo>
                  <a:lnTo>
                    <a:pt x="983482" y="454397"/>
                  </a:lnTo>
                  <a:lnTo>
                    <a:pt x="976011" y="495333"/>
                  </a:lnTo>
                  <a:lnTo>
                    <a:pt x="963863" y="534843"/>
                  </a:lnTo>
                  <a:lnTo>
                    <a:pt x="947285" y="572720"/>
                  </a:lnTo>
                  <a:lnTo>
                    <a:pt x="926524" y="608756"/>
                  </a:lnTo>
                  <a:lnTo>
                    <a:pt x="901829" y="642746"/>
                  </a:lnTo>
                  <a:lnTo>
                    <a:pt x="873448" y="674481"/>
                  </a:lnTo>
                  <a:lnTo>
                    <a:pt x="841628" y="703754"/>
                  </a:lnTo>
                  <a:lnTo>
                    <a:pt x="806618" y="730359"/>
                  </a:lnTo>
                  <a:lnTo>
                    <a:pt x="768664" y="754089"/>
                  </a:lnTo>
                  <a:lnTo>
                    <a:pt x="728015" y="774735"/>
                  </a:lnTo>
                  <a:lnTo>
                    <a:pt x="684918" y="792093"/>
                  </a:lnTo>
                  <a:lnTo>
                    <a:pt x="639622" y="805953"/>
                  </a:lnTo>
                  <a:lnTo>
                    <a:pt x="592374" y="816110"/>
                  </a:lnTo>
                  <a:lnTo>
                    <a:pt x="543422" y="822356"/>
                  </a:lnTo>
                  <a:lnTo>
                    <a:pt x="493013" y="824483"/>
                  </a:lnTo>
                  <a:lnTo>
                    <a:pt x="442605" y="822356"/>
                  </a:lnTo>
                  <a:lnTo>
                    <a:pt x="393653" y="816110"/>
                  </a:lnTo>
                  <a:lnTo>
                    <a:pt x="346405" y="805953"/>
                  </a:lnTo>
                  <a:lnTo>
                    <a:pt x="301109" y="792093"/>
                  </a:lnTo>
                  <a:lnTo>
                    <a:pt x="258012" y="774735"/>
                  </a:lnTo>
                  <a:lnTo>
                    <a:pt x="217363" y="754089"/>
                  </a:lnTo>
                  <a:lnTo>
                    <a:pt x="179409" y="730359"/>
                  </a:lnTo>
                  <a:lnTo>
                    <a:pt x="144399" y="703754"/>
                  </a:lnTo>
                  <a:lnTo>
                    <a:pt x="112579" y="674481"/>
                  </a:lnTo>
                  <a:lnTo>
                    <a:pt x="84198" y="642746"/>
                  </a:lnTo>
                  <a:lnTo>
                    <a:pt x="59503" y="608756"/>
                  </a:lnTo>
                  <a:lnTo>
                    <a:pt x="38742" y="572720"/>
                  </a:lnTo>
                  <a:lnTo>
                    <a:pt x="22164" y="534843"/>
                  </a:lnTo>
                  <a:lnTo>
                    <a:pt x="10016" y="495333"/>
                  </a:lnTo>
                  <a:lnTo>
                    <a:pt x="2545" y="454397"/>
                  </a:lnTo>
                  <a:lnTo>
                    <a:pt x="0" y="412241"/>
                  </a:lnTo>
                  <a:close/>
                </a:path>
              </a:pathLst>
            </a:custGeom>
            <a:noFill/>
            <a:ln cap="flat" cmpd="sng" w="12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4105655" y="3496055"/>
              <a:ext cx="984885" cy="824865"/>
            </a:xfrm>
            <a:custGeom>
              <a:rect b="b" l="l" r="r" t="t"/>
              <a:pathLst>
                <a:path extrusionOk="0" h="824864" w="984885">
                  <a:moveTo>
                    <a:pt x="492252" y="0"/>
                  </a:moveTo>
                  <a:lnTo>
                    <a:pt x="438608" y="2418"/>
                  </a:lnTo>
                  <a:lnTo>
                    <a:pt x="386639" y="9506"/>
                  </a:lnTo>
                  <a:lnTo>
                    <a:pt x="336645" y="21012"/>
                  </a:lnTo>
                  <a:lnTo>
                    <a:pt x="288926" y="36686"/>
                  </a:lnTo>
                  <a:lnTo>
                    <a:pt x="243783" y="56275"/>
                  </a:lnTo>
                  <a:lnTo>
                    <a:pt x="201515" y="79528"/>
                  </a:lnTo>
                  <a:lnTo>
                    <a:pt x="162422" y="106194"/>
                  </a:lnTo>
                  <a:lnTo>
                    <a:pt x="126805" y="136022"/>
                  </a:lnTo>
                  <a:lnTo>
                    <a:pt x="94963" y="168761"/>
                  </a:lnTo>
                  <a:lnTo>
                    <a:pt x="67197" y="204159"/>
                  </a:lnTo>
                  <a:lnTo>
                    <a:pt x="43806" y="241965"/>
                  </a:lnTo>
                  <a:lnTo>
                    <a:pt x="25091" y="281927"/>
                  </a:lnTo>
                  <a:lnTo>
                    <a:pt x="11351" y="323795"/>
                  </a:lnTo>
                  <a:lnTo>
                    <a:pt x="2887" y="367317"/>
                  </a:lnTo>
                  <a:lnTo>
                    <a:pt x="0" y="412242"/>
                  </a:lnTo>
                  <a:lnTo>
                    <a:pt x="2887" y="457166"/>
                  </a:lnTo>
                  <a:lnTo>
                    <a:pt x="11351" y="500688"/>
                  </a:lnTo>
                  <a:lnTo>
                    <a:pt x="25091" y="542556"/>
                  </a:lnTo>
                  <a:lnTo>
                    <a:pt x="43806" y="582518"/>
                  </a:lnTo>
                  <a:lnTo>
                    <a:pt x="67197" y="620324"/>
                  </a:lnTo>
                  <a:lnTo>
                    <a:pt x="94963" y="655722"/>
                  </a:lnTo>
                  <a:lnTo>
                    <a:pt x="126805" y="688461"/>
                  </a:lnTo>
                  <a:lnTo>
                    <a:pt x="162422" y="718289"/>
                  </a:lnTo>
                  <a:lnTo>
                    <a:pt x="201515" y="744955"/>
                  </a:lnTo>
                  <a:lnTo>
                    <a:pt x="243783" y="768208"/>
                  </a:lnTo>
                  <a:lnTo>
                    <a:pt x="288926" y="787797"/>
                  </a:lnTo>
                  <a:lnTo>
                    <a:pt x="336645" y="803471"/>
                  </a:lnTo>
                  <a:lnTo>
                    <a:pt x="386639" y="814977"/>
                  </a:lnTo>
                  <a:lnTo>
                    <a:pt x="438608" y="822065"/>
                  </a:lnTo>
                  <a:lnTo>
                    <a:pt x="492252" y="824484"/>
                  </a:lnTo>
                  <a:lnTo>
                    <a:pt x="545895" y="822065"/>
                  </a:lnTo>
                  <a:lnTo>
                    <a:pt x="597864" y="814977"/>
                  </a:lnTo>
                  <a:lnTo>
                    <a:pt x="647858" y="803471"/>
                  </a:lnTo>
                  <a:lnTo>
                    <a:pt x="695577" y="787797"/>
                  </a:lnTo>
                  <a:lnTo>
                    <a:pt x="740720" y="768208"/>
                  </a:lnTo>
                  <a:lnTo>
                    <a:pt x="782988" y="744955"/>
                  </a:lnTo>
                  <a:lnTo>
                    <a:pt x="822081" y="718289"/>
                  </a:lnTo>
                  <a:lnTo>
                    <a:pt x="857698" y="688461"/>
                  </a:lnTo>
                  <a:lnTo>
                    <a:pt x="889540" y="655722"/>
                  </a:lnTo>
                  <a:lnTo>
                    <a:pt x="917306" y="620324"/>
                  </a:lnTo>
                  <a:lnTo>
                    <a:pt x="940697" y="582518"/>
                  </a:lnTo>
                  <a:lnTo>
                    <a:pt x="959412" y="542556"/>
                  </a:lnTo>
                  <a:lnTo>
                    <a:pt x="973152" y="500688"/>
                  </a:lnTo>
                  <a:lnTo>
                    <a:pt x="981616" y="457166"/>
                  </a:lnTo>
                  <a:lnTo>
                    <a:pt x="984504" y="412242"/>
                  </a:lnTo>
                  <a:lnTo>
                    <a:pt x="981616" y="367317"/>
                  </a:lnTo>
                  <a:lnTo>
                    <a:pt x="973152" y="323795"/>
                  </a:lnTo>
                  <a:lnTo>
                    <a:pt x="959412" y="281927"/>
                  </a:lnTo>
                  <a:lnTo>
                    <a:pt x="940697" y="241965"/>
                  </a:lnTo>
                  <a:lnTo>
                    <a:pt x="917306" y="204159"/>
                  </a:lnTo>
                  <a:lnTo>
                    <a:pt x="889540" y="168761"/>
                  </a:lnTo>
                  <a:lnTo>
                    <a:pt x="857698" y="136022"/>
                  </a:lnTo>
                  <a:lnTo>
                    <a:pt x="822081" y="106194"/>
                  </a:lnTo>
                  <a:lnTo>
                    <a:pt x="782988" y="79528"/>
                  </a:lnTo>
                  <a:lnTo>
                    <a:pt x="740720" y="56275"/>
                  </a:lnTo>
                  <a:lnTo>
                    <a:pt x="695577" y="36686"/>
                  </a:lnTo>
                  <a:lnTo>
                    <a:pt x="647858" y="21012"/>
                  </a:lnTo>
                  <a:lnTo>
                    <a:pt x="597864" y="9506"/>
                  </a:lnTo>
                  <a:lnTo>
                    <a:pt x="545895" y="2418"/>
                  </a:lnTo>
                  <a:lnTo>
                    <a:pt x="492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4105655" y="3496055"/>
              <a:ext cx="984885" cy="824865"/>
            </a:xfrm>
            <a:custGeom>
              <a:rect b="b" l="l" r="r" t="t"/>
              <a:pathLst>
                <a:path extrusionOk="0" h="824864" w="984885">
                  <a:moveTo>
                    <a:pt x="0" y="412242"/>
                  </a:moveTo>
                  <a:lnTo>
                    <a:pt x="2887" y="367317"/>
                  </a:lnTo>
                  <a:lnTo>
                    <a:pt x="11351" y="323795"/>
                  </a:lnTo>
                  <a:lnTo>
                    <a:pt x="25091" y="281927"/>
                  </a:lnTo>
                  <a:lnTo>
                    <a:pt x="43806" y="241965"/>
                  </a:lnTo>
                  <a:lnTo>
                    <a:pt x="67197" y="204159"/>
                  </a:lnTo>
                  <a:lnTo>
                    <a:pt x="94963" y="168761"/>
                  </a:lnTo>
                  <a:lnTo>
                    <a:pt x="126805" y="136022"/>
                  </a:lnTo>
                  <a:lnTo>
                    <a:pt x="162422" y="106194"/>
                  </a:lnTo>
                  <a:lnTo>
                    <a:pt x="201515" y="79528"/>
                  </a:lnTo>
                  <a:lnTo>
                    <a:pt x="243783" y="56275"/>
                  </a:lnTo>
                  <a:lnTo>
                    <a:pt x="288926" y="36686"/>
                  </a:lnTo>
                  <a:lnTo>
                    <a:pt x="336645" y="21012"/>
                  </a:lnTo>
                  <a:lnTo>
                    <a:pt x="386639" y="9506"/>
                  </a:lnTo>
                  <a:lnTo>
                    <a:pt x="438608" y="2418"/>
                  </a:lnTo>
                  <a:lnTo>
                    <a:pt x="492252" y="0"/>
                  </a:lnTo>
                  <a:lnTo>
                    <a:pt x="545895" y="2418"/>
                  </a:lnTo>
                  <a:lnTo>
                    <a:pt x="597864" y="9506"/>
                  </a:lnTo>
                  <a:lnTo>
                    <a:pt x="647858" y="21012"/>
                  </a:lnTo>
                  <a:lnTo>
                    <a:pt x="695577" y="36686"/>
                  </a:lnTo>
                  <a:lnTo>
                    <a:pt x="740720" y="56275"/>
                  </a:lnTo>
                  <a:lnTo>
                    <a:pt x="782988" y="79528"/>
                  </a:lnTo>
                  <a:lnTo>
                    <a:pt x="822081" y="106194"/>
                  </a:lnTo>
                  <a:lnTo>
                    <a:pt x="857698" y="136022"/>
                  </a:lnTo>
                  <a:lnTo>
                    <a:pt x="889540" y="168761"/>
                  </a:lnTo>
                  <a:lnTo>
                    <a:pt x="917306" y="204159"/>
                  </a:lnTo>
                  <a:lnTo>
                    <a:pt x="940697" y="241965"/>
                  </a:lnTo>
                  <a:lnTo>
                    <a:pt x="959412" y="281927"/>
                  </a:lnTo>
                  <a:lnTo>
                    <a:pt x="973152" y="323795"/>
                  </a:lnTo>
                  <a:lnTo>
                    <a:pt x="981616" y="367317"/>
                  </a:lnTo>
                  <a:lnTo>
                    <a:pt x="984504" y="412242"/>
                  </a:lnTo>
                  <a:lnTo>
                    <a:pt x="981616" y="457166"/>
                  </a:lnTo>
                  <a:lnTo>
                    <a:pt x="973152" y="500688"/>
                  </a:lnTo>
                  <a:lnTo>
                    <a:pt x="959412" y="542556"/>
                  </a:lnTo>
                  <a:lnTo>
                    <a:pt x="940697" y="582518"/>
                  </a:lnTo>
                  <a:lnTo>
                    <a:pt x="917306" y="620324"/>
                  </a:lnTo>
                  <a:lnTo>
                    <a:pt x="889540" y="655722"/>
                  </a:lnTo>
                  <a:lnTo>
                    <a:pt x="857698" y="688461"/>
                  </a:lnTo>
                  <a:lnTo>
                    <a:pt x="822081" y="718289"/>
                  </a:lnTo>
                  <a:lnTo>
                    <a:pt x="782988" y="744955"/>
                  </a:lnTo>
                  <a:lnTo>
                    <a:pt x="740720" y="768208"/>
                  </a:lnTo>
                  <a:lnTo>
                    <a:pt x="695577" y="787797"/>
                  </a:lnTo>
                  <a:lnTo>
                    <a:pt x="647858" y="803471"/>
                  </a:lnTo>
                  <a:lnTo>
                    <a:pt x="597864" y="814977"/>
                  </a:lnTo>
                  <a:lnTo>
                    <a:pt x="545895" y="822065"/>
                  </a:lnTo>
                  <a:lnTo>
                    <a:pt x="492252" y="824484"/>
                  </a:lnTo>
                  <a:lnTo>
                    <a:pt x="438608" y="822065"/>
                  </a:lnTo>
                  <a:lnTo>
                    <a:pt x="386639" y="814977"/>
                  </a:lnTo>
                  <a:lnTo>
                    <a:pt x="336645" y="803471"/>
                  </a:lnTo>
                  <a:lnTo>
                    <a:pt x="288926" y="787797"/>
                  </a:lnTo>
                  <a:lnTo>
                    <a:pt x="243783" y="768208"/>
                  </a:lnTo>
                  <a:lnTo>
                    <a:pt x="201515" y="744955"/>
                  </a:lnTo>
                  <a:lnTo>
                    <a:pt x="162422" y="718289"/>
                  </a:lnTo>
                  <a:lnTo>
                    <a:pt x="126805" y="688461"/>
                  </a:lnTo>
                  <a:lnTo>
                    <a:pt x="94963" y="655722"/>
                  </a:lnTo>
                  <a:lnTo>
                    <a:pt x="67197" y="620324"/>
                  </a:lnTo>
                  <a:lnTo>
                    <a:pt x="43806" y="582518"/>
                  </a:lnTo>
                  <a:lnTo>
                    <a:pt x="25091" y="542556"/>
                  </a:lnTo>
                  <a:lnTo>
                    <a:pt x="11351" y="500688"/>
                  </a:lnTo>
                  <a:lnTo>
                    <a:pt x="2887" y="457166"/>
                  </a:lnTo>
                  <a:lnTo>
                    <a:pt x="0" y="412242"/>
                  </a:ln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6" name="Google Shape;506;p1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6056376" y="2773679"/>
              <a:ext cx="68579" cy="71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6195059" y="2961131"/>
              <a:ext cx="137160" cy="143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12"/>
            <p:cNvSpPr/>
            <p:nvPr/>
          </p:nvSpPr>
          <p:spPr>
            <a:xfrm>
              <a:off x="5964936" y="2705099"/>
              <a:ext cx="597535" cy="271780"/>
            </a:xfrm>
            <a:custGeom>
              <a:rect b="b" l="l" r="r" t="t"/>
              <a:pathLst>
                <a:path extrusionOk="0" h="271780" w="597534">
                  <a:moveTo>
                    <a:pt x="597408" y="104394"/>
                  </a:moveTo>
                  <a:lnTo>
                    <a:pt x="589597" y="63817"/>
                  </a:lnTo>
                  <a:lnTo>
                    <a:pt x="574840" y="40767"/>
                  </a:lnTo>
                  <a:lnTo>
                    <a:pt x="568337" y="30632"/>
                  </a:lnTo>
                  <a:lnTo>
                    <a:pt x="558660" y="23761"/>
                  </a:lnTo>
                  <a:lnTo>
                    <a:pt x="558660" y="104394"/>
                  </a:lnTo>
                  <a:lnTo>
                    <a:pt x="553923" y="129133"/>
                  </a:lnTo>
                  <a:lnTo>
                    <a:pt x="540969" y="149364"/>
                  </a:lnTo>
                  <a:lnTo>
                    <a:pt x="521754" y="163017"/>
                  </a:lnTo>
                  <a:lnTo>
                    <a:pt x="498221" y="168021"/>
                  </a:lnTo>
                  <a:lnTo>
                    <a:pt x="99187" y="168021"/>
                  </a:lnTo>
                  <a:lnTo>
                    <a:pt x="55753" y="148717"/>
                  </a:lnTo>
                  <a:lnTo>
                    <a:pt x="38735" y="102362"/>
                  </a:lnTo>
                  <a:lnTo>
                    <a:pt x="44259" y="78435"/>
                  </a:lnTo>
                  <a:lnTo>
                    <a:pt x="58127" y="58851"/>
                  </a:lnTo>
                  <a:lnTo>
                    <a:pt x="78232" y="45631"/>
                  </a:lnTo>
                  <a:lnTo>
                    <a:pt x="102489" y="40767"/>
                  </a:lnTo>
                  <a:lnTo>
                    <a:pt x="498221" y="40767"/>
                  </a:lnTo>
                  <a:lnTo>
                    <a:pt x="521754" y="45783"/>
                  </a:lnTo>
                  <a:lnTo>
                    <a:pt x="540969" y="59436"/>
                  </a:lnTo>
                  <a:lnTo>
                    <a:pt x="553923" y="79667"/>
                  </a:lnTo>
                  <a:lnTo>
                    <a:pt x="558660" y="104394"/>
                  </a:lnTo>
                  <a:lnTo>
                    <a:pt x="558660" y="23761"/>
                  </a:lnTo>
                  <a:lnTo>
                    <a:pt x="536803" y="8229"/>
                  </a:lnTo>
                  <a:lnTo>
                    <a:pt x="498221" y="0"/>
                  </a:lnTo>
                  <a:lnTo>
                    <a:pt x="102489" y="0"/>
                  </a:lnTo>
                  <a:lnTo>
                    <a:pt x="63550" y="7975"/>
                  </a:lnTo>
                  <a:lnTo>
                    <a:pt x="31280" y="29705"/>
                  </a:lnTo>
                  <a:lnTo>
                    <a:pt x="8991" y="61887"/>
                  </a:lnTo>
                  <a:lnTo>
                    <a:pt x="0" y="101219"/>
                  </a:lnTo>
                  <a:lnTo>
                    <a:pt x="1409" y="122212"/>
                  </a:lnTo>
                  <a:lnTo>
                    <a:pt x="15633" y="160629"/>
                  </a:lnTo>
                  <a:lnTo>
                    <a:pt x="43294" y="190627"/>
                  </a:lnTo>
                  <a:lnTo>
                    <a:pt x="79298" y="206705"/>
                  </a:lnTo>
                  <a:lnTo>
                    <a:pt x="99187" y="208788"/>
                  </a:lnTo>
                  <a:lnTo>
                    <a:pt x="280416" y="208788"/>
                  </a:lnTo>
                  <a:lnTo>
                    <a:pt x="280416" y="271272"/>
                  </a:lnTo>
                  <a:lnTo>
                    <a:pt x="318516" y="271272"/>
                  </a:lnTo>
                  <a:lnTo>
                    <a:pt x="318516" y="208788"/>
                  </a:lnTo>
                  <a:lnTo>
                    <a:pt x="498221" y="208788"/>
                  </a:lnTo>
                  <a:lnTo>
                    <a:pt x="536803" y="200571"/>
                  </a:lnTo>
                  <a:lnTo>
                    <a:pt x="568337" y="178168"/>
                  </a:lnTo>
                  <a:lnTo>
                    <a:pt x="574840" y="168021"/>
                  </a:lnTo>
                  <a:lnTo>
                    <a:pt x="589597" y="144983"/>
                  </a:lnTo>
                  <a:lnTo>
                    <a:pt x="597408" y="104394"/>
                  </a:lnTo>
                  <a:close/>
                </a:path>
              </a:pathLst>
            </a:custGeom>
            <a:solidFill>
              <a:srgbClr val="335C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9" name="Google Shape;509;p1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6056376" y="2604515"/>
              <a:ext cx="68579" cy="73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Google Shape;510;p12"/>
            <p:cNvSpPr/>
            <p:nvPr/>
          </p:nvSpPr>
          <p:spPr>
            <a:xfrm>
              <a:off x="5964935" y="2537459"/>
              <a:ext cx="597535" cy="208915"/>
            </a:xfrm>
            <a:custGeom>
              <a:rect b="b" l="l" r="r" t="t"/>
              <a:pathLst>
                <a:path extrusionOk="0" h="208914" w="597534">
                  <a:moveTo>
                    <a:pt x="498221" y="0"/>
                  </a:moveTo>
                  <a:lnTo>
                    <a:pt x="102488" y="0"/>
                  </a:lnTo>
                  <a:lnTo>
                    <a:pt x="63561" y="7975"/>
                  </a:lnTo>
                  <a:lnTo>
                    <a:pt x="31289" y="29702"/>
                  </a:lnTo>
                  <a:lnTo>
                    <a:pt x="8995" y="61882"/>
                  </a:lnTo>
                  <a:lnTo>
                    <a:pt x="0" y="101218"/>
                  </a:lnTo>
                  <a:lnTo>
                    <a:pt x="1420" y="122209"/>
                  </a:lnTo>
                  <a:lnTo>
                    <a:pt x="15644" y="160619"/>
                  </a:lnTo>
                  <a:lnTo>
                    <a:pt x="43305" y="190625"/>
                  </a:lnTo>
                  <a:lnTo>
                    <a:pt x="79305" y="206702"/>
                  </a:lnTo>
                  <a:lnTo>
                    <a:pt x="99187" y="208787"/>
                  </a:lnTo>
                  <a:lnTo>
                    <a:pt x="498221" y="208787"/>
                  </a:lnTo>
                  <a:lnTo>
                    <a:pt x="536811" y="200566"/>
                  </a:lnTo>
                  <a:lnTo>
                    <a:pt x="568340" y="178165"/>
                  </a:lnTo>
                  <a:lnTo>
                    <a:pt x="574840" y="168020"/>
                  </a:lnTo>
                  <a:lnTo>
                    <a:pt x="99187" y="168020"/>
                  </a:lnTo>
                  <a:lnTo>
                    <a:pt x="87060" y="166754"/>
                  </a:lnTo>
                  <a:lnTo>
                    <a:pt x="48218" y="138616"/>
                  </a:lnTo>
                  <a:lnTo>
                    <a:pt x="38735" y="102362"/>
                  </a:lnTo>
                  <a:lnTo>
                    <a:pt x="44267" y="78432"/>
                  </a:lnTo>
                  <a:lnTo>
                    <a:pt x="58134" y="58848"/>
                  </a:lnTo>
                  <a:lnTo>
                    <a:pt x="78239" y="45622"/>
                  </a:lnTo>
                  <a:lnTo>
                    <a:pt x="102488" y="40766"/>
                  </a:lnTo>
                  <a:lnTo>
                    <a:pt x="574840" y="40766"/>
                  </a:lnTo>
                  <a:lnTo>
                    <a:pt x="568340" y="30622"/>
                  </a:lnTo>
                  <a:lnTo>
                    <a:pt x="536811" y="8221"/>
                  </a:lnTo>
                  <a:lnTo>
                    <a:pt x="498221" y="0"/>
                  </a:lnTo>
                  <a:close/>
                </a:path>
                <a:path extrusionOk="0" h="208914" w="597534">
                  <a:moveTo>
                    <a:pt x="574840" y="40766"/>
                  </a:moveTo>
                  <a:lnTo>
                    <a:pt x="498221" y="40766"/>
                  </a:lnTo>
                  <a:lnTo>
                    <a:pt x="521757" y="45779"/>
                  </a:lnTo>
                  <a:lnTo>
                    <a:pt x="540972" y="59436"/>
                  </a:lnTo>
                  <a:lnTo>
                    <a:pt x="553924" y="79664"/>
                  </a:lnTo>
                  <a:lnTo>
                    <a:pt x="558672" y="104393"/>
                  </a:lnTo>
                  <a:lnTo>
                    <a:pt x="553924" y="129123"/>
                  </a:lnTo>
                  <a:lnTo>
                    <a:pt x="540972" y="149351"/>
                  </a:lnTo>
                  <a:lnTo>
                    <a:pt x="521757" y="163008"/>
                  </a:lnTo>
                  <a:lnTo>
                    <a:pt x="498221" y="168020"/>
                  </a:lnTo>
                  <a:lnTo>
                    <a:pt x="574840" y="168020"/>
                  </a:lnTo>
                  <a:lnTo>
                    <a:pt x="589607" y="144976"/>
                  </a:lnTo>
                  <a:lnTo>
                    <a:pt x="597408" y="104393"/>
                  </a:lnTo>
                  <a:lnTo>
                    <a:pt x="589607" y="63811"/>
                  </a:lnTo>
                  <a:lnTo>
                    <a:pt x="574840" y="40766"/>
                  </a:lnTo>
                  <a:close/>
                </a:path>
              </a:pathLst>
            </a:custGeom>
            <a:solidFill>
              <a:srgbClr val="335C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1" name="Google Shape;511;p1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6056376" y="2436875"/>
              <a:ext cx="68579" cy="73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12"/>
            <p:cNvSpPr/>
            <p:nvPr/>
          </p:nvSpPr>
          <p:spPr>
            <a:xfrm>
              <a:off x="4587240" y="2369819"/>
              <a:ext cx="1975485" cy="1362710"/>
            </a:xfrm>
            <a:custGeom>
              <a:rect b="b" l="l" r="r" t="t"/>
              <a:pathLst>
                <a:path extrusionOk="0" h="1362710" w="1975484">
                  <a:moveTo>
                    <a:pt x="112776" y="1309878"/>
                  </a:moveTo>
                  <a:lnTo>
                    <a:pt x="108331" y="1289405"/>
                  </a:lnTo>
                  <a:lnTo>
                    <a:pt x="96240" y="1272692"/>
                  </a:lnTo>
                  <a:lnTo>
                    <a:pt x="78320" y="1261427"/>
                  </a:lnTo>
                  <a:lnTo>
                    <a:pt x="56388" y="1257300"/>
                  </a:lnTo>
                  <a:lnTo>
                    <a:pt x="34442" y="1261427"/>
                  </a:lnTo>
                  <a:lnTo>
                    <a:pt x="16522" y="1272692"/>
                  </a:lnTo>
                  <a:lnTo>
                    <a:pt x="4432" y="1289405"/>
                  </a:lnTo>
                  <a:lnTo>
                    <a:pt x="0" y="1309878"/>
                  </a:lnTo>
                  <a:lnTo>
                    <a:pt x="4432" y="1330363"/>
                  </a:lnTo>
                  <a:lnTo>
                    <a:pt x="16522" y="1347076"/>
                  </a:lnTo>
                  <a:lnTo>
                    <a:pt x="34442" y="1358341"/>
                  </a:lnTo>
                  <a:lnTo>
                    <a:pt x="56388" y="1362456"/>
                  </a:lnTo>
                  <a:lnTo>
                    <a:pt x="78320" y="1358341"/>
                  </a:lnTo>
                  <a:lnTo>
                    <a:pt x="96240" y="1347076"/>
                  </a:lnTo>
                  <a:lnTo>
                    <a:pt x="108331" y="1330363"/>
                  </a:lnTo>
                  <a:lnTo>
                    <a:pt x="112776" y="1309878"/>
                  </a:lnTo>
                  <a:close/>
                </a:path>
                <a:path extrusionOk="0" h="1362710" w="1975484">
                  <a:moveTo>
                    <a:pt x="1623060" y="643128"/>
                  </a:moveTo>
                  <a:lnTo>
                    <a:pt x="1424940" y="643128"/>
                  </a:lnTo>
                  <a:lnTo>
                    <a:pt x="1424940" y="684276"/>
                  </a:lnTo>
                  <a:lnTo>
                    <a:pt x="1623060" y="684276"/>
                  </a:lnTo>
                  <a:lnTo>
                    <a:pt x="1623060" y="643128"/>
                  </a:lnTo>
                  <a:close/>
                </a:path>
                <a:path extrusionOk="0" h="1362710" w="1975484">
                  <a:moveTo>
                    <a:pt x="1854708" y="434975"/>
                  </a:moveTo>
                  <a:lnTo>
                    <a:pt x="1851279" y="431292"/>
                  </a:lnTo>
                  <a:lnTo>
                    <a:pt x="1649349" y="431292"/>
                  </a:lnTo>
                  <a:lnTo>
                    <a:pt x="1645920" y="434975"/>
                  </a:lnTo>
                  <a:lnTo>
                    <a:pt x="1645920" y="444373"/>
                  </a:lnTo>
                  <a:lnTo>
                    <a:pt x="1649349" y="448056"/>
                  </a:lnTo>
                  <a:lnTo>
                    <a:pt x="1846961" y="448056"/>
                  </a:lnTo>
                  <a:lnTo>
                    <a:pt x="1851279" y="448056"/>
                  </a:lnTo>
                  <a:lnTo>
                    <a:pt x="1854708" y="444373"/>
                  </a:lnTo>
                  <a:lnTo>
                    <a:pt x="1854708" y="434975"/>
                  </a:lnTo>
                  <a:close/>
                </a:path>
                <a:path extrusionOk="0" h="1362710" w="1975484">
                  <a:moveTo>
                    <a:pt x="1854708" y="267081"/>
                  </a:moveTo>
                  <a:lnTo>
                    <a:pt x="1851279" y="263652"/>
                  </a:lnTo>
                  <a:lnTo>
                    <a:pt x="1649349" y="263652"/>
                  </a:lnTo>
                  <a:lnTo>
                    <a:pt x="1645920" y="267081"/>
                  </a:lnTo>
                  <a:lnTo>
                    <a:pt x="1645920" y="275463"/>
                  </a:lnTo>
                  <a:lnTo>
                    <a:pt x="1649349" y="278892"/>
                  </a:lnTo>
                  <a:lnTo>
                    <a:pt x="1846961" y="278892"/>
                  </a:lnTo>
                  <a:lnTo>
                    <a:pt x="1851279" y="278892"/>
                  </a:lnTo>
                  <a:lnTo>
                    <a:pt x="1854708" y="275463"/>
                  </a:lnTo>
                  <a:lnTo>
                    <a:pt x="1854708" y="267081"/>
                  </a:lnTo>
                  <a:close/>
                </a:path>
                <a:path extrusionOk="0" h="1362710" w="1975484">
                  <a:moveTo>
                    <a:pt x="1854708" y="99441"/>
                  </a:moveTo>
                  <a:lnTo>
                    <a:pt x="1851279" y="96012"/>
                  </a:lnTo>
                  <a:lnTo>
                    <a:pt x="1649349" y="96012"/>
                  </a:lnTo>
                  <a:lnTo>
                    <a:pt x="1645920" y="99441"/>
                  </a:lnTo>
                  <a:lnTo>
                    <a:pt x="1645920" y="107823"/>
                  </a:lnTo>
                  <a:lnTo>
                    <a:pt x="1649349" y="111252"/>
                  </a:lnTo>
                  <a:lnTo>
                    <a:pt x="1846961" y="111252"/>
                  </a:lnTo>
                  <a:lnTo>
                    <a:pt x="1851279" y="111252"/>
                  </a:lnTo>
                  <a:lnTo>
                    <a:pt x="1854708" y="107823"/>
                  </a:lnTo>
                  <a:lnTo>
                    <a:pt x="1854708" y="99441"/>
                  </a:lnTo>
                  <a:close/>
                </a:path>
                <a:path extrusionOk="0" h="1362710" w="1975484">
                  <a:moveTo>
                    <a:pt x="1929384" y="643128"/>
                  </a:moveTo>
                  <a:lnTo>
                    <a:pt x="1729740" y="643128"/>
                  </a:lnTo>
                  <a:lnTo>
                    <a:pt x="1729740" y="684276"/>
                  </a:lnTo>
                  <a:lnTo>
                    <a:pt x="1929384" y="684276"/>
                  </a:lnTo>
                  <a:lnTo>
                    <a:pt x="1929384" y="643128"/>
                  </a:lnTo>
                  <a:close/>
                </a:path>
                <a:path extrusionOk="0" h="1362710" w="1975484">
                  <a:moveTo>
                    <a:pt x="1975104" y="103632"/>
                  </a:moveTo>
                  <a:lnTo>
                    <a:pt x="1967293" y="63334"/>
                  </a:lnTo>
                  <a:lnTo>
                    <a:pt x="1952485" y="40386"/>
                  </a:lnTo>
                  <a:lnTo>
                    <a:pt x="1946033" y="30391"/>
                  </a:lnTo>
                  <a:lnTo>
                    <a:pt x="1936356" y="23571"/>
                  </a:lnTo>
                  <a:lnTo>
                    <a:pt x="1936356" y="103505"/>
                  </a:lnTo>
                  <a:lnTo>
                    <a:pt x="1931619" y="128054"/>
                  </a:lnTo>
                  <a:lnTo>
                    <a:pt x="1918665" y="148120"/>
                  </a:lnTo>
                  <a:lnTo>
                    <a:pt x="1899450" y="161658"/>
                  </a:lnTo>
                  <a:lnTo>
                    <a:pt x="1875917" y="166624"/>
                  </a:lnTo>
                  <a:lnTo>
                    <a:pt x="1476883" y="166624"/>
                  </a:lnTo>
                  <a:lnTo>
                    <a:pt x="1433449" y="147447"/>
                  </a:lnTo>
                  <a:lnTo>
                    <a:pt x="1416431" y="101600"/>
                  </a:lnTo>
                  <a:lnTo>
                    <a:pt x="1421955" y="77838"/>
                  </a:lnTo>
                  <a:lnTo>
                    <a:pt x="1435823" y="58381"/>
                  </a:lnTo>
                  <a:lnTo>
                    <a:pt x="1455928" y="45224"/>
                  </a:lnTo>
                  <a:lnTo>
                    <a:pt x="1480185" y="40386"/>
                  </a:lnTo>
                  <a:lnTo>
                    <a:pt x="1875917" y="40386"/>
                  </a:lnTo>
                  <a:lnTo>
                    <a:pt x="1899450" y="45364"/>
                  </a:lnTo>
                  <a:lnTo>
                    <a:pt x="1918665" y="58902"/>
                  </a:lnTo>
                  <a:lnTo>
                    <a:pt x="1931619" y="78968"/>
                  </a:lnTo>
                  <a:lnTo>
                    <a:pt x="1936356" y="103505"/>
                  </a:lnTo>
                  <a:lnTo>
                    <a:pt x="1936356" y="23571"/>
                  </a:lnTo>
                  <a:lnTo>
                    <a:pt x="1914499" y="8166"/>
                  </a:lnTo>
                  <a:lnTo>
                    <a:pt x="1875917" y="0"/>
                  </a:lnTo>
                  <a:lnTo>
                    <a:pt x="1480185" y="0"/>
                  </a:lnTo>
                  <a:lnTo>
                    <a:pt x="1441246" y="7912"/>
                  </a:lnTo>
                  <a:lnTo>
                    <a:pt x="1408976" y="29464"/>
                  </a:lnTo>
                  <a:lnTo>
                    <a:pt x="1386687" y="61404"/>
                  </a:lnTo>
                  <a:lnTo>
                    <a:pt x="1377696" y="100457"/>
                  </a:lnTo>
                  <a:lnTo>
                    <a:pt x="1379105" y="121335"/>
                  </a:lnTo>
                  <a:lnTo>
                    <a:pt x="1393329" y="159473"/>
                  </a:lnTo>
                  <a:lnTo>
                    <a:pt x="1420990" y="189268"/>
                  </a:lnTo>
                  <a:lnTo>
                    <a:pt x="1456994" y="205206"/>
                  </a:lnTo>
                  <a:lnTo>
                    <a:pt x="1476883" y="207264"/>
                  </a:lnTo>
                  <a:lnTo>
                    <a:pt x="1875917" y="207264"/>
                  </a:lnTo>
                  <a:lnTo>
                    <a:pt x="1914499" y="199110"/>
                  </a:lnTo>
                  <a:lnTo>
                    <a:pt x="1946033" y="176885"/>
                  </a:lnTo>
                  <a:lnTo>
                    <a:pt x="1952650" y="166624"/>
                  </a:lnTo>
                  <a:lnTo>
                    <a:pt x="1967293" y="143941"/>
                  </a:lnTo>
                  <a:lnTo>
                    <a:pt x="1975104" y="103632"/>
                  </a:lnTo>
                  <a:close/>
                </a:path>
              </a:pathLst>
            </a:custGeom>
            <a:solidFill>
              <a:srgbClr val="335C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4738116" y="3685031"/>
              <a:ext cx="177165" cy="363220"/>
            </a:xfrm>
            <a:custGeom>
              <a:rect b="b" l="l" r="r" t="t"/>
              <a:pathLst>
                <a:path extrusionOk="0" h="363220" w="177164">
                  <a:moveTo>
                    <a:pt x="53340" y="24384"/>
                  </a:moveTo>
                  <a:lnTo>
                    <a:pt x="51231" y="14897"/>
                  </a:lnTo>
                  <a:lnTo>
                    <a:pt x="45516" y="7150"/>
                  </a:lnTo>
                  <a:lnTo>
                    <a:pt x="37045" y="1917"/>
                  </a:lnTo>
                  <a:lnTo>
                    <a:pt x="26670" y="0"/>
                  </a:lnTo>
                  <a:lnTo>
                    <a:pt x="16281" y="1917"/>
                  </a:lnTo>
                  <a:lnTo>
                    <a:pt x="7810" y="7150"/>
                  </a:lnTo>
                  <a:lnTo>
                    <a:pt x="2095" y="14897"/>
                  </a:lnTo>
                  <a:lnTo>
                    <a:pt x="0" y="24384"/>
                  </a:lnTo>
                  <a:lnTo>
                    <a:pt x="2095" y="33883"/>
                  </a:lnTo>
                  <a:lnTo>
                    <a:pt x="7810" y="41630"/>
                  </a:lnTo>
                  <a:lnTo>
                    <a:pt x="16281" y="46863"/>
                  </a:lnTo>
                  <a:lnTo>
                    <a:pt x="26670" y="48768"/>
                  </a:lnTo>
                  <a:lnTo>
                    <a:pt x="37045" y="46863"/>
                  </a:lnTo>
                  <a:lnTo>
                    <a:pt x="45516" y="41630"/>
                  </a:lnTo>
                  <a:lnTo>
                    <a:pt x="51231" y="33883"/>
                  </a:lnTo>
                  <a:lnTo>
                    <a:pt x="53340" y="24384"/>
                  </a:lnTo>
                  <a:close/>
                </a:path>
                <a:path extrusionOk="0" h="363220" w="177164">
                  <a:moveTo>
                    <a:pt x="143256" y="107442"/>
                  </a:moveTo>
                  <a:lnTo>
                    <a:pt x="141084" y="97675"/>
                  </a:lnTo>
                  <a:lnTo>
                    <a:pt x="135204" y="89687"/>
                  </a:lnTo>
                  <a:lnTo>
                    <a:pt x="126479" y="84289"/>
                  </a:lnTo>
                  <a:lnTo>
                    <a:pt x="115824" y="82296"/>
                  </a:lnTo>
                  <a:lnTo>
                    <a:pt x="105156" y="84289"/>
                  </a:lnTo>
                  <a:lnTo>
                    <a:pt x="96431" y="89687"/>
                  </a:lnTo>
                  <a:lnTo>
                    <a:pt x="90551" y="97675"/>
                  </a:lnTo>
                  <a:lnTo>
                    <a:pt x="88392" y="107442"/>
                  </a:lnTo>
                  <a:lnTo>
                    <a:pt x="90551" y="117221"/>
                  </a:lnTo>
                  <a:lnTo>
                    <a:pt x="96431" y="125209"/>
                  </a:lnTo>
                  <a:lnTo>
                    <a:pt x="105156" y="130606"/>
                  </a:lnTo>
                  <a:lnTo>
                    <a:pt x="115824" y="132588"/>
                  </a:lnTo>
                  <a:lnTo>
                    <a:pt x="126479" y="130606"/>
                  </a:lnTo>
                  <a:lnTo>
                    <a:pt x="135204" y="125209"/>
                  </a:lnTo>
                  <a:lnTo>
                    <a:pt x="141084" y="117221"/>
                  </a:lnTo>
                  <a:lnTo>
                    <a:pt x="143256" y="107442"/>
                  </a:lnTo>
                  <a:close/>
                </a:path>
                <a:path extrusionOk="0" h="363220" w="177164">
                  <a:moveTo>
                    <a:pt x="146304" y="333756"/>
                  </a:moveTo>
                  <a:lnTo>
                    <a:pt x="143840" y="322491"/>
                  </a:lnTo>
                  <a:lnTo>
                    <a:pt x="137160" y="313283"/>
                  </a:lnTo>
                  <a:lnTo>
                    <a:pt x="127228" y="307086"/>
                  </a:lnTo>
                  <a:lnTo>
                    <a:pt x="115062" y="304800"/>
                  </a:lnTo>
                  <a:lnTo>
                    <a:pt x="102882" y="307086"/>
                  </a:lnTo>
                  <a:lnTo>
                    <a:pt x="92964" y="313283"/>
                  </a:lnTo>
                  <a:lnTo>
                    <a:pt x="86271" y="322491"/>
                  </a:lnTo>
                  <a:lnTo>
                    <a:pt x="83820" y="333756"/>
                  </a:lnTo>
                  <a:lnTo>
                    <a:pt x="86271" y="345033"/>
                  </a:lnTo>
                  <a:lnTo>
                    <a:pt x="92964" y="354241"/>
                  </a:lnTo>
                  <a:lnTo>
                    <a:pt x="102882" y="360438"/>
                  </a:lnTo>
                  <a:lnTo>
                    <a:pt x="115062" y="362712"/>
                  </a:lnTo>
                  <a:lnTo>
                    <a:pt x="127228" y="360438"/>
                  </a:lnTo>
                  <a:lnTo>
                    <a:pt x="137160" y="354241"/>
                  </a:lnTo>
                  <a:lnTo>
                    <a:pt x="143840" y="345033"/>
                  </a:lnTo>
                  <a:lnTo>
                    <a:pt x="146304" y="333756"/>
                  </a:lnTo>
                  <a:close/>
                </a:path>
                <a:path extrusionOk="0" h="363220" w="177164">
                  <a:moveTo>
                    <a:pt x="176784" y="220980"/>
                  </a:moveTo>
                  <a:lnTo>
                    <a:pt x="174498" y="210324"/>
                  </a:lnTo>
                  <a:lnTo>
                    <a:pt x="168300" y="201599"/>
                  </a:lnTo>
                  <a:lnTo>
                    <a:pt x="159092" y="195719"/>
                  </a:lnTo>
                  <a:lnTo>
                    <a:pt x="147828" y="193548"/>
                  </a:lnTo>
                  <a:lnTo>
                    <a:pt x="136550" y="195719"/>
                  </a:lnTo>
                  <a:lnTo>
                    <a:pt x="127342" y="201599"/>
                  </a:lnTo>
                  <a:lnTo>
                    <a:pt x="121145" y="210324"/>
                  </a:lnTo>
                  <a:lnTo>
                    <a:pt x="118872" y="220980"/>
                  </a:lnTo>
                  <a:lnTo>
                    <a:pt x="121145" y="231648"/>
                  </a:lnTo>
                  <a:lnTo>
                    <a:pt x="127342" y="240372"/>
                  </a:lnTo>
                  <a:lnTo>
                    <a:pt x="136550" y="246253"/>
                  </a:lnTo>
                  <a:lnTo>
                    <a:pt x="147828" y="248412"/>
                  </a:lnTo>
                  <a:lnTo>
                    <a:pt x="159092" y="246253"/>
                  </a:lnTo>
                  <a:lnTo>
                    <a:pt x="168300" y="240372"/>
                  </a:lnTo>
                  <a:lnTo>
                    <a:pt x="174498" y="231648"/>
                  </a:lnTo>
                  <a:lnTo>
                    <a:pt x="176784" y="220980"/>
                  </a:lnTo>
                  <a:close/>
                </a:path>
              </a:pathLst>
            </a:custGeom>
            <a:solidFill>
              <a:srgbClr val="1B9D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4" name="Google Shape;514;p1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730495" y="4069588"/>
              <a:ext cx="68452" cy="64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607051" y="4098035"/>
              <a:ext cx="73151" cy="68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1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393692" y="3980688"/>
              <a:ext cx="169163" cy="160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1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358639" y="3866388"/>
              <a:ext cx="85344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12"/>
            <p:cNvSpPr/>
            <p:nvPr/>
          </p:nvSpPr>
          <p:spPr>
            <a:xfrm>
              <a:off x="4389120" y="3663695"/>
              <a:ext cx="182880" cy="170815"/>
            </a:xfrm>
            <a:custGeom>
              <a:rect b="b" l="l" r="r" t="t"/>
              <a:pathLst>
                <a:path extrusionOk="0" h="170814" w="182879">
                  <a:moveTo>
                    <a:pt x="88392" y="128778"/>
                  </a:moveTo>
                  <a:lnTo>
                    <a:pt x="84912" y="112483"/>
                  </a:lnTo>
                  <a:lnTo>
                    <a:pt x="75425" y="99161"/>
                  </a:lnTo>
                  <a:lnTo>
                    <a:pt x="61379" y="90170"/>
                  </a:lnTo>
                  <a:lnTo>
                    <a:pt x="44196" y="86868"/>
                  </a:lnTo>
                  <a:lnTo>
                    <a:pt x="27000" y="90170"/>
                  </a:lnTo>
                  <a:lnTo>
                    <a:pt x="12954" y="99161"/>
                  </a:lnTo>
                  <a:lnTo>
                    <a:pt x="3467" y="112483"/>
                  </a:lnTo>
                  <a:lnTo>
                    <a:pt x="0" y="128778"/>
                  </a:lnTo>
                  <a:lnTo>
                    <a:pt x="3467" y="145084"/>
                  </a:lnTo>
                  <a:lnTo>
                    <a:pt x="12954" y="158407"/>
                  </a:lnTo>
                  <a:lnTo>
                    <a:pt x="27000" y="167398"/>
                  </a:lnTo>
                  <a:lnTo>
                    <a:pt x="44196" y="170688"/>
                  </a:lnTo>
                  <a:lnTo>
                    <a:pt x="61379" y="167398"/>
                  </a:lnTo>
                  <a:lnTo>
                    <a:pt x="75438" y="158407"/>
                  </a:lnTo>
                  <a:lnTo>
                    <a:pt x="84912" y="145084"/>
                  </a:lnTo>
                  <a:lnTo>
                    <a:pt x="88392" y="128778"/>
                  </a:lnTo>
                  <a:close/>
                </a:path>
                <a:path extrusionOk="0" h="170814" w="182879">
                  <a:moveTo>
                    <a:pt x="182880" y="45720"/>
                  </a:moveTo>
                  <a:lnTo>
                    <a:pt x="178968" y="27914"/>
                  </a:lnTo>
                  <a:lnTo>
                    <a:pt x="168351" y="13385"/>
                  </a:lnTo>
                  <a:lnTo>
                    <a:pt x="152603" y="3594"/>
                  </a:lnTo>
                  <a:lnTo>
                    <a:pt x="133350" y="0"/>
                  </a:lnTo>
                  <a:lnTo>
                    <a:pt x="114084" y="3594"/>
                  </a:lnTo>
                  <a:lnTo>
                    <a:pt x="98336" y="13385"/>
                  </a:lnTo>
                  <a:lnTo>
                    <a:pt x="87718" y="27914"/>
                  </a:lnTo>
                  <a:lnTo>
                    <a:pt x="83820" y="45720"/>
                  </a:lnTo>
                  <a:lnTo>
                    <a:pt x="87718" y="63538"/>
                  </a:lnTo>
                  <a:lnTo>
                    <a:pt x="98336" y="78066"/>
                  </a:lnTo>
                  <a:lnTo>
                    <a:pt x="114084" y="87858"/>
                  </a:lnTo>
                  <a:lnTo>
                    <a:pt x="133350" y="91440"/>
                  </a:lnTo>
                  <a:lnTo>
                    <a:pt x="152603" y="87858"/>
                  </a:lnTo>
                  <a:lnTo>
                    <a:pt x="168351" y="78066"/>
                  </a:lnTo>
                  <a:lnTo>
                    <a:pt x="178968" y="63538"/>
                  </a:lnTo>
                  <a:lnTo>
                    <a:pt x="182880" y="45720"/>
                  </a:lnTo>
                  <a:close/>
                </a:path>
              </a:pathLst>
            </a:custGeom>
            <a:solidFill>
              <a:srgbClr val="335CA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9" name="Google Shape;519;p1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526023" y="2014727"/>
              <a:ext cx="1463040" cy="1461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12"/>
          <p:cNvSpPr txBox="1"/>
          <p:nvPr/>
        </p:nvSpPr>
        <p:spPr>
          <a:xfrm>
            <a:off x="8783067" y="5373958"/>
            <a:ext cx="1920875" cy="424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Agilidade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1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2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PRINCIPAIS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 txBox="1"/>
          <p:nvPr/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b="1" i="0" sz="4000" u="none" cap="none" strike="noStrike">
              <a:solidFill>
                <a:srgbClr val="005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12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588679" y="5477971"/>
            <a:ext cx="464681" cy="31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2"/>
          <p:cNvSpPr txBox="1"/>
          <p:nvPr/>
        </p:nvSpPr>
        <p:spPr>
          <a:xfrm>
            <a:off x="305184" y="5738034"/>
            <a:ext cx="10836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Iam</a:t>
            </a:r>
            <a:b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12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7601659" y="1587210"/>
            <a:ext cx="464400" cy="45201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2"/>
          <p:cNvSpPr txBox="1"/>
          <p:nvPr/>
        </p:nvSpPr>
        <p:spPr>
          <a:xfrm>
            <a:off x="8871670" y="6310082"/>
            <a:ext cx="10836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"/>
          <p:cNvSpPr txBox="1"/>
          <p:nvPr/>
        </p:nvSpPr>
        <p:spPr>
          <a:xfrm>
            <a:off x="7586834" y="2017337"/>
            <a:ext cx="6992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2"/>
          <p:cNvSpPr txBox="1"/>
          <p:nvPr/>
        </p:nvSpPr>
        <p:spPr>
          <a:xfrm>
            <a:off x="8332250" y="2267327"/>
            <a:ext cx="8486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Fargate</a:t>
            </a:r>
            <a:endParaRPr b="1" i="0" sz="1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12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0192468" y="5526105"/>
            <a:ext cx="464400" cy="45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2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146585" y="2931130"/>
            <a:ext cx="464400" cy="44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2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02873" y="5748528"/>
            <a:ext cx="464400" cy="4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2"/>
          <p:cNvSpPr txBox="1"/>
          <p:nvPr/>
        </p:nvSpPr>
        <p:spPr>
          <a:xfrm>
            <a:off x="1470441" y="6169156"/>
            <a:ext cx="10836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b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2"/>
          <p:cNvSpPr txBox="1"/>
          <p:nvPr/>
        </p:nvSpPr>
        <p:spPr>
          <a:xfrm>
            <a:off x="1833503" y="3320429"/>
            <a:ext cx="10836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AWS</a:t>
            </a:r>
            <a:b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Backup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 txBox="1"/>
          <p:nvPr/>
        </p:nvSpPr>
        <p:spPr>
          <a:xfrm>
            <a:off x="9882820" y="5895885"/>
            <a:ext cx="10836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Systems </a:t>
            </a:r>
            <a:b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12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022453" y="4428835"/>
            <a:ext cx="464400" cy="4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2"/>
          <p:cNvSpPr txBox="1"/>
          <p:nvPr/>
        </p:nvSpPr>
        <p:spPr>
          <a:xfrm>
            <a:off x="691256" y="4789428"/>
            <a:ext cx="10836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Cloud Watch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2"/>
          <p:cNvSpPr txBox="1"/>
          <p:nvPr/>
        </p:nvSpPr>
        <p:spPr>
          <a:xfrm>
            <a:off x="9570900" y="5105399"/>
            <a:ext cx="10836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"/>
          <p:cNvSpPr txBox="1"/>
          <p:nvPr/>
        </p:nvSpPr>
        <p:spPr>
          <a:xfrm>
            <a:off x="9203601" y="1731449"/>
            <a:ext cx="10836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11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24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12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9499750" y="1245570"/>
            <a:ext cx="482400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2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492375" y="1823413"/>
            <a:ext cx="4716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2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9898425" y="4591950"/>
            <a:ext cx="5076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2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8949563" y="5917913"/>
            <a:ext cx="435600" cy="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13"/>
          <p:cNvGrpSpPr/>
          <p:nvPr/>
        </p:nvGrpSpPr>
        <p:grpSpPr>
          <a:xfrm>
            <a:off x="6803135" y="1702306"/>
            <a:ext cx="5388864" cy="5152642"/>
            <a:chOff x="6803135" y="1702306"/>
            <a:chExt cx="5388864" cy="5152642"/>
          </a:xfrm>
        </p:grpSpPr>
        <p:pic>
          <p:nvPicPr>
            <p:cNvPr id="550" name="Google Shape;550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07068" y="1702306"/>
              <a:ext cx="2884931" cy="5152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135" y="1748027"/>
              <a:ext cx="4456176" cy="3688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13"/>
          <p:cNvSpPr txBox="1"/>
          <p:nvPr>
            <p:ph type="title"/>
          </p:nvPr>
        </p:nvSpPr>
        <p:spPr>
          <a:xfrm>
            <a:off x="1051560" y="533400"/>
            <a:ext cx="4078604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1445" rtl="0" algn="l">
              <a:lnSpc>
                <a:spcPct val="1098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INFRAESTRUTURA</a:t>
            </a:r>
            <a:endParaRPr sz="4000"/>
          </a:p>
        </p:txBody>
      </p:sp>
      <p:sp>
        <p:nvSpPr>
          <p:cNvPr id="553" name="Google Shape;553;p13"/>
          <p:cNvSpPr txBox="1"/>
          <p:nvPr/>
        </p:nvSpPr>
        <p:spPr>
          <a:xfrm>
            <a:off x="1052880" y="1252900"/>
            <a:ext cx="4965065" cy="5335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8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Monitoramento 24x7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3045" rtl="0" algn="just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Tenha um time sempre atento ao seu ambiente para  identificar problemas com antecedência e resolvê-los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Managed Services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Time de especialistas experientes e certificados atuando  24/7, no monitoramento, avaliação e melhora proativa do  ambiente, garantindo eficiência operacional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Cloud Cost Control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1775" rtl="0" algn="just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Análise completa do ambiente ambiente e custos  atrelados seguido de sugestões de otimização e redução  sem perder performance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Desktop as a Service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31140" rtl="0" algn="just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Tenha uma área de trabalho virtual com gerenciamento  mais fácil para a TI, maior mobilidade e com segurança  aprimorada e mitigação de riscos de segurança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5"/>
          <p:cNvGrpSpPr/>
          <p:nvPr/>
        </p:nvGrpSpPr>
        <p:grpSpPr>
          <a:xfrm>
            <a:off x="6803135" y="1702306"/>
            <a:ext cx="5388864" cy="5152642"/>
            <a:chOff x="6803135" y="1702306"/>
            <a:chExt cx="5388864" cy="5152642"/>
          </a:xfrm>
        </p:grpSpPr>
        <p:pic>
          <p:nvPicPr>
            <p:cNvPr id="559" name="Google Shape;55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07068" y="1702306"/>
              <a:ext cx="2884931" cy="5152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135" y="1748027"/>
              <a:ext cx="4456176" cy="3688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15"/>
          <p:cNvSpPr txBox="1"/>
          <p:nvPr/>
        </p:nvSpPr>
        <p:spPr>
          <a:xfrm>
            <a:off x="1052880" y="1637072"/>
            <a:ext cx="4894580" cy="3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335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BI Portal Embedded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Insira relatórios e dashboards completos e interativos com  rapidez em seus portais sem precisar de um time de  desenvolvedores.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DBA as a Service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Modelo de infraestrutura de banco de dados que  possibilita ter um time customizado de especialistas  disponíveis de acordo com sua necessidade e orçamento.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15"/>
          <p:cNvSpPr txBox="1"/>
          <p:nvPr>
            <p:ph type="title"/>
          </p:nvPr>
        </p:nvSpPr>
        <p:spPr>
          <a:xfrm>
            <a:off x="1051560" y="574548"/>
            <a:ext cx="2664460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83590" rtl="0" algn="l">
              <a:lnSpc>
                <a:spcPct val="11212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DATA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/>
        </p:nvSpPr>
        <p:spPr>
          <a:xfrm>
            <a:off x="7072273" y="1434015"/>
            <a:ext cx="4718100" cy="20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Nossa Missão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32715" rtl="0" algn="just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Atuar como líder de mercado através da prestação de serviços em tecnologias em nuvem que ajudem as diversas organizações a obter os melhores resultados em seus negócios.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 rot="9900000">
            <a:off x="6548755" y="5162966"/>
            <a:ext cx="414301" cy="267429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6558153" y="1485895"/>
            <a:ext cx="419589" cy="478522"/>
          </a:xfrm>
          <a:custGeom>
            <a:rect b="b" l="l" r="r" t="t"/>
            <a:pathLst>
              <a:path extrusionOk="0" h="3965475" w="389085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/>
          <p:nvPr/>
        </p:nvSpPr>
        <p:spPr>
          <a:xfrm rot="2648400">
            <a:off x="6663456" y="3229520"/>
            <a:ext cx="175663" cy="496333"/>
          </a:xfrm>
          <a:custGeom>
            <a:rect b="b" l="l" r="r" t="t"/>
            <a:pathLst>
              <a:path extrusionOk="0" h="4764557" w="1862952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/>
          <p:nvPr/>
        </p:nvSpPr>
        <p:spPr>
          <a:xfrm>
            <a:off x="3694272" y="5479459"/>
            <a:ext cx="1031926" cy="529455"/>
          </a:xfrm>
          <a:custGeom>
            <a:rect b="b" l="l" r="r" t="t"/>
            <a:pathLst>
              <a:path extrusionOk="0" h="591820" w="1217929">
                <a:moveTo>
                  <a:pt x="1217676" y="0"/>
                </a:moveTo>
                <a:lnTo>
                  <a:pt x="0" y="0"/>
                </a:lnTo>
                <a:lnTo>
                  <a:pt x="0" y="591312"/>
                </a:lnTo>
                <a:lnTo>
                  <a:pt x="1217676" y="591312"/>
                </a:lnTo>
                <a:lnTo>
                  <a:pt x="1217676" y="0"/>
                </a:ln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42368"/>
            <a:ext cx="6095999" cy="373708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7055339" y="3059091"/>
            <a:ext cx="4718050" cy="2059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Nossa Visão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just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Ser uma empresa reconhecida no mercado nacional por melhorar o alinhamento do seu negócio com as melhores tecnologias em nuvem a fim de aumentar a disponibilidade dos serviços de forma digital.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7072273" y="4911063"/>
            <a:ext cx="47181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Nossos Valores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6669" rtl="0" algn="just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Ética profissional, inovação, parceria, comprometimento, adaptação e transparência em todas as entregas realizadas pelo nosso time.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7068" y="1702306"/>
            <a:ext cx="2884931" cy="515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6"/>
          <p:cNvSpPr txBox="1"/>
          <p:nvPr>
            <p:ph type="title"/>
          </p:nvPr>
        </p:nvSpPr>
        <p:spPr>
          <a:xfrm>
            <a:off x="1051560" y="574548"/>
            <a:ext cx="2664460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24485" rtl="0" algn="l">
              <a:lnSpc>
                <a:spcPct val="1098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SECURITY</a:t>
            </a:r>
            <a:endParaRPr sz="4000"/>
          </a:p>
        </p:txBody>
      </p:sp>
      <p:pic>
        <p:nvPicPr>
          <p:cNvPr id="569" name="Google Shape;56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3135" y="1702307"/>
            <a:ext cx="4456176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6"/>
          <p:cNvSpPr txBox="1"/>
          <p:nvPr/>
        </p:nvSpPr>
        <p:spPr>
          <a:xfrm>
            <a:off x="1052880" y="1388089"/>
            <a:ext cx="4718050" cy="477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DevSecOps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32715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Abordagem de gerenciamento que conecta equipes de  segurança e operações e desenvolvimento, é pensar na  segurança da aplicação e da infraestrutura desde o  início.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LGPD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Esteja em conformidade à LGPD se adequando a nível de  ambiente e infraestrutura contando com time  certificado e assessoria jurídica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Security Managed Services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26669" rtl="0" algn="l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Time de especialistas atuando 24/7 no monitoramento,  avaliação e melhora proativa do ambiente para corrigir  eventuais vulnerabilidades e brechas de forma imediata.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7068" y="1702306"/>
            <a:ext cx="2884931" cy="515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7"/>
          <p:cNvSpPr txBox="1"/>
          <p:nvPr>
            <p:ph type="title"/>
          </p:nvPr>
        </p:nvSpPr>
        <p:spPr>
          <a:xfrm>
            <a:off x="1051560" y="574548"/>
            <a:ext cx="5892165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8270" rtl="0" algn="l">
              <a:lnSpc>
                <a:spcPct val="1098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CONSULTORIA E PROJETOS</a:t>
            </a:r>
            <a:endParaRPr sz="4000"/>
          </a:p>
        </p:txBody>
      </p:sp>
      <p:pic>
        <p:nvPicPr>
          <p:cNvPr id="577" name="Google Shape;5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088" y="1734311"/>
            <a:ext cx="4459223" cy="368807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7"/>
          <p:cNvSpPr txBox="1"/>
          <p:nvPr/>
        </p:nvSpPr>
        <p:spPr>
          <a:xfrm>
            <a:off x="1052880" y="1414457"/>
            <a:ext cx="4948555" cy="511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7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Assessment e Migração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Análise completa do seu ambiente com relatórios  avançados sobre hardwares, softwares e licenciamento que  auxiliam na estruturação ideal da sua jornada para a nuvem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Rearquitetura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467359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Apoio através de consultorias pontuais ou projetos de  otimização de aplicações ou ambientes para Nuvem.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Inteligência Artificial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7366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Os serviços de IA pré-treinados fornecem inteligência  pronta para uso em aplicações, integrando-se aos seus  aplicativos para aprimorar a experiência do cliente,  automatizar processos, reduzir custos operacionais e gerar  novas formas de receita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8"/>
          <p:cNvGrpSpPr/>
          <p:nvPr/>
        </p:nvGrpSpPr>
        <p:grpSpPr>
          <a:xfrm>
            <a:off x="6803135" y="1702306"/>
            <a:ext cx="5388864" cy="5152642"/>
            <a:chOff x="6803135" y="1702306"/>
            <a:chExt cx="5388864" cy="5152642"/>
          </a:xfrm>
        </p:grpSpPr>
        <p:pic>
          <p:nvPicPr>
            <p:cNvPr id="584" name="Google Shape;58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07068" y="1702306"/>
              <a:ext cx="2884931" cy="5152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135" y="1748027"/>
              <a:ext cx="4456176" cy="36880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p18"/>
          <p:cNvSpPr txBox="1"/>
          <p:nvPr>
            <p:ph type="title"/>
          </p:nvPr>
        </p:nvSpPr>
        <p:spPr>
          <a:xfrm>
            <a:off x="903732" y="626363"/>
            <a:ext cx="2364105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5735" rtl="0" algn="l">
              <a:lnSpc>
                <a:spcPct val="1058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SERVIÇOS</a:t>
            </a:r>
            <a:endParaRPr sz="4000"/>
          </a:p>
        </p:txBody>
      </p:sp>
      <p:sp>
        <p:nvSpPr>
          <p:cNvPr id="587" name="Google Shape;587;p18"/>
          <p:cNvSpPr txBox="1"/>
          <p:nvPr/>
        </p:nvSpPr>
        <p:spPr>
          <a:xfrm>
            <a:off x="1039469" y="1102495"/>
            <a:ext cx="4027804" cy="516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Estamos juntos seja qual for o desafio.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Licenciamento de Nuvem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59055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Comercializamos produtos de Nuvem Microsoft  em modelo mensal e flexível: Azure, Microsoft  365, Power BI e outros.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Managed Services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12700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Nosso time de suporte técnico é especialista em  Azure e AWS, incluindo redes, virtualização e  segurança.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350520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Oferecemos suporte para seus processos de  desenvolvimento e deploy em ambiente de  Nuvem.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19"/>
          <p:cNvGrpSpPr/>
          <p:nvPr/>
        </p:nvGrpSpPr>
        <p:grpSpPr>
          <a:xfrm>
            <a:off x="6256020" y="1702306"/>
            <a:ext cx="5935979" cy="5152642"/>
            <a:chOff x="6256020" y="1702306"/>
            <a:chExt cx="5935979" cy="5152642"/>
          </a:xfrm>
        </p:grpSpPr>
        <p:pic>
          <p:nvPicPr>
            <p:cNvPr id="593" name="Google Shape;593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07068" y="1702306"/>
              <a:ext cx="2884931" cy="51526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56020" y="1879092"/>
              <a:ext cx="4728972" cy="3688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19"/>
          <p:cNvSpPr txBox="1"/>
          <p:nvPr>
            <p:ph type="title"/>
          </p:nvPr>
        </p:nvSpPr>
        <p:spPr>
          <a:xfrm>
            <a:off x="903732" y="626363"/>
            <a:ext cx="2364105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5735" rtl="0" algn="l">
              <a:lnSpc>
                <a:spcPct val="1058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SERVIÇOS</a:t>
            </a:r>
            <a:endParaRPr sz="4000"/>
          </a:p>
        </p:txBody>
      </p:sp>
      <p:sp>
        <p:nvSpPr>
          <p:cNvPr id="596" name="Google Shape;596;p19"/>
          <p:cNvSpPr txBox="1"/>
          <p:nvPr/>
        </p:nvSpPr>
        <p:spPr>
          <a:xfrm>
            <a:off x="1039469" y="1102495"/>
            <a:ext cx="4237990" cy="334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0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Estamos juntos seja qual for o desafio.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Consultoria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461644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Empregamos nosso expertise em orientações  pontuais para suportar a adoção de novas  tecnologias de Nuvem.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Migração para Nuvem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Possuímos especialistas capacitados e certificados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60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para apoiar clientes em sua jornada para a Nuvem.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3"/>
          <p:cNvSpPr txBox="1"/>
          <p:nvPr>
            <p:ph type="title"/>
          </p:nvPr>
        </p:nvSpPr>
        <p:spPr>
          <a:xfrm>
            <a:off x="820623" y="501142"/>
            <a:ext cx="53543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FLUXO DE ATENDIMENTO</a:t>
            </a:r>
            <a:endParaRPr sz="4000"/>
          </a:p>
        </p:txBody>
      </p:sp>
      <p:sp>
        <p:nvSpPr>
          <p:cNvPr id="602" name="Google Shape;602;p43"/>
          <p:cNvSpPr txBox="1"/>
          <p:nvPr/>
        </p:nvSpPr>
        <p:spPr>
          <a:xfrm>
            <a:off x="797051" y="1173480"/>
            <a:ext cx="6027420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MONITORAMENTO 24X7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592" y="2083307"/>
            <a:ext cx="3058668" cy="40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3"/>
          <p:cNvSpPr txBox="1"/>
          <p:nvPr/>
        </p:nvSpPr>
        <p:spPr>
          <a:xfrm>
            <a:off x="2764027" y="3275203"/>
            <a:ext cx="9118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Solicitante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2692400" y="3705605"/>
            <a:ext cx="1054100" cy="94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27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Apenas contatos  autorizados pelo  Cliente poderão  realizar abertura  dos tickets.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43"/>
          <p:cNvGrpSpPr/>
          <p:nvPr/>
        </p:nvGrpSpPr>
        <p:grpSpPr>
          <a:xfrm>
            <a:off x="3121326" y="2087879"/>
            <a:ext cx="7273877" cy="4050791"/>
            <a:chOff x="3121326" y="2087879"/>
            <a:chExt cx="7273877" cy="4050791"/>
          </a:xfrm>
        </p:grpSpPr>
        <p:pic>
          <p:nvPicPr>
            <p:cNvPr id="607" name="Google Shape;60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21326" y="2840663"/>
              <a:ext cx="265189" cy="285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42275" y="2087879"/>
              <a:ext cx="2852928" cy="4050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Google Shape;609;p43"/>
          <p:cNvSpPr txBox="1"/>
          <p:nvPr/>
        </p:nvSpPr>
        <p:spPr>
          <a:xfrm>
            <a:off x="8295513" y="3155949"/>
            <a:ext cx="1228725" cy="131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7618" lvl="0" marL="87630" marR="1835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Analista de  Suporte N1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" lvl="0" marL="12065" marR="5080" rtl="0" algn="ctr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Atuação conforme  criticidade e  escalonamento dos  chamados;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0" name="Google Shape;610;p43"/>
          <p:cNvGrpSpPr/>
          <p:nvPr/>
        </p:nvGrpSpPr>
        <p:grpSpPr>
          <a:xfrm>
            <a:off x="4773167" y="2092452"/>
            <a:ext cx="4218752" cy="4050791"/>
            <a:chOff x="4773167" y="2092452"/>
            <a:chExt cx="4218752" cy="4050791"/>
          </a:xfrm>
        </p:grpSpPr>
        <p:pic>
          <p:nvPicPr>
            <p:cNvPr id="611" name="Google Shape;61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51076" y="2850340"/>
              <a:ext cx="240843" cy="267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73167" y="2092452"/>
              <a:ext cx="2769107" cy="4050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3" name="Google Shape;613;p43"/>
          <p:cNvSpPr txBox="1"/>
          <p:nvPr/>
        </p:nvSpPr>
        <p:spPr>
          <a:xfrm>
            <a:off x="5483478" y="3161537"/>
            <a:ext cx="112966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52425" lvl="0" marL="3644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Atendimento  24x7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43"/>
          <p:cNvGrpSpPr/>
          <p:nvPr/>
        </p:nvGrpSpPr>
        <p:grpSpPr>
          <a:xfrm>
            <a:off x="5414693" y="2853429"/>
            <a:ext cx="762860" cy="2077678"/>
            <a:chOff x="5414693" y="2853429"/>
            <a:chExt cx="762860" cy="2077678"/>
          </a:xfrm>
        </p:grpSpPr>
        <p:pic>
          <p:nvPicPr>
            <p:cNvPr id="615" name="Google Shape;615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7149" y="2853429"/>
              <a:ext cx="270404" cy="283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436513" y="4771537"/>
              <a:ext cx="159580" cy="159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414693" y="4355524"/>
              <a:ext cx="180835" cy="180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21109" y="3962652"/>
              <a:ext cx="197498" cy="1503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43"/>
          <p:cNvSpPr txBox="1"/>
          <p:nvPr/>
        </p:nvSpPr>
        <p:spPr>
          <a:xfrm>
            <a:off x="5696458" y="3941445"/>
            <a:ext cx="10306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Abertura de Tickets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3"/>
          <p:cNvSpPr txBox="1"/>
          <p:nvPr/>
        </p:nvSpPr>
        <p:spPr>
          <a:xfrm>
            <a:off x="5691632" y="4350258"/>
            <a:ext cx="1042669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Envio de Solicitação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3"/>
          <p:cNvSpPr txBox="1"/>
          <p:nvPr/>
        </p:nvSpPr>
        <p:spPr>
          <a:xfrm>
            <a:off x="5699252" y="4682744"/>
            <a:ext cx="70612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Atendimento  Telefônico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7"/>
          <p:cNvSpPr txBox="1"/>
          <p:nvPr/>
        </p:nvSpPr>
        <p:spPr>
          <a:xfrm>
            <a:off x="1178763" y="2492730"/>
            <a:ext cx="9865995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Qualquer área/tópico que não estiver expressamente enumerada no item “Escopo Previsto”.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As áreas que estão fora do escopo do presente compromisso incluem, mas não estão limitadas a: Iniciativas que não estejam listadas  acima devem ter aprovação através do Comitê Gestor.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OS TÓPICOS ABAIXO ESTÃO FORA DO ESCOPO: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 txBox="1"/>
          <p:nvPr/>
        </p:nvSpPr>
        <p:spPr>
          <a:xfrm>
            <a:off x="1463802" y="3925061"/>
            <a:ext cx="76822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, não atuamos em aplicações desenvolvidas por nenhum ambiente produtivo, qa, dev ou outro;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7"/>
          <p:cNvSpPr txBox="1"/>
          <p:nvPr/>
        </p:nvSpPr>
        <p:spPr>
          <a:xfrm>
            <a:off x="1463802" y="4257294"/>
            <a:ext cx="55359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Atendimento, </a:t>
            </a: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suporte a tecnologias não mapeadas na etapa de onboarding;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7"/>
          <p:cNvSpPr txBox="1"/>
          <p:nvPr/>
        </p:nvSpPr>
        <p:spPr>
          <a:xfrm>
            <a:off x="1463802" y="4589526"/>
            <a:ext cx="718693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Correções, </a:t>
            </a: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correções em estruturas, queries ou índices de banco de dados, aplicações e servidores;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7"/>
          <p:cNvSpPr txBox="1"/>
          <p:nvPr/>
        </p:nvSpPr>
        <p:spPr>
          <a:xfrm>
            <a:off x="1178763" y="3837279"/>
            <a:ext cx="106680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8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5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7"/>
          <p:cNvSpPr txBox="1"/>
          <p:nvPr/>
        </p:nvSpPr>
        <p:spPr>
          <a:xfrm>
            <a:off x="1178763" y="5476747"/>
            <a:ext cx="106680" cy="303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57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7"/>
          <p:cNvSpPr txBox="1"/>
          <p:nvPr/>
        </p:nvSpPr>
        <p:spPr>
          <a:xfrm>
            <a:off x="1463802" y="4879949"/>
            <a:ext cx="9579610" cy="1125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6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Produtos de terceiros, </a:t>
            </a: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não será fornecido suporte de especialistas/consultores para produtos que não são estão especificados no  escopo do projeto;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Engenharia reversa de processos, </a:t>
            </a: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não será realizada a engenharia reversa de fluxos de trabalho existentes, a documentação dos  processos de gerenciamento ou a distribuição para a organização como parte deste esforço;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 txBox="1"/>
          <p:nvPr>
            <p:ph type="title"/>
          </p:nvPr>
        </p:nvSpPr>
        <p:spPr>
          <a:xfrm>
            <a:off x="1264666" y="907542"/>
            <a:ext cx="578993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ITENS FORA DO ESCOPO DE</a:t>
            </a:r>
            <a:endParaRPr sz="4000"/>
          </a:p>
        </p:txBody>
      </p:sp>
      <p:sp>
        <p:nvSpPr>
          <p:cNvPr id="634" name="Google Shape;634;p27"/>
          <p:cNvSpPr txBox="1"/>
          <p:nvPr/>
        </p:nvSpPr>
        <p:spPr>
          <a:xfrm>
            <a:off x="1185672" y="1639823"/>
            <a:ext cx="4610100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" marR="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SERVIÇO CONTRATO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9"/>
          <p:cNvSpPr txBox="1"/>
          <p:nvPr/>
        </p:nvSpPr>
        <p:spPr>
          <a:xfrm>
            <a:off x="841044" y="2487828"/>
            <a:ext cx="6325870" cy="3572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8600" lvl="0" marL="241300" marR="10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O contrato tem </a:t>
            </a:r>
            <a:r>
              <a:rPr b="1" i="0" lang="pt-BR" sz="16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vigência de 12 meses</a:t>
            </a: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, com renovação prevista para mais  12 meses, caso ambas as partes não alertem o interesse de  cancelamento;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508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É possível cancelamento do contrato durante todo o primeiro de vigência,  sendo que a parte solicitante do cancelamento precisa notificar  formalmente o desejo a outra parte com 60 dias de antecedência;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1300" marR="160020" rtl="0" algn="l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O suporte </a:t>
            </a:r>
            <a:r>
              <a:rPr b="1" i="0" lang="pt-BR" sz="16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FC Nuvem </a:t>
            </a:r>
            <a:r>
              <a:rPr b="0" i="0" lang="pt-BR" sz="16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é baseado em atendimento remoto, via Teams,  WhatsApp, email e telefone, caso tenham atividades que devam ser  executadas in loco, as despesas são de responsabilidade da contratante.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9"/>
          <p:cNvSpPr txBox="1"/>
          <p:nvPr>
            <p:ph type="title"/>
          </p:nvPr>
        </p:nvSpPr>
        <p:spPr>
          <a:xfrm>
            <a:off x="811783" y="963244"/>
            <a:ext cx="47383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000000"/>
                </a:solidFill>
              </a:rPr>
              <a:t>CONTRATO FC NUVEM</a:t>
            </a:r>
            <a:endParaRPr sz="4000"/>
          </a:p>
        </p:txBody>
      </p:sp>
      <p:sp>
        <p:nvSpPr>
          <p:cNvPr id="641" name="Google Shape;641;p29"/>
          <p:cNvSpPr txBox="1"/>
          <p:nvPr/>
        </p:nvSpPr>
        <p:spPr>
          <a:xfrm>
            <a:off x="868680" y="1708404"/>
            <a:ext cx="4622800" cy="58991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0665" marR="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CONDIÇÕES GERAIS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2" name="Google Shape;642;p29"/>
          <p:cNvGrpSpPr/>
          <p:nvPr/>
        </p:nvGrpSpPr>
        <p:grpSpPr>
          <a:xfrm>
            <a:off x="7804404" y="1133855"/>
            <a:ext cx="4387596" cy="5433060"/>
            <a:chOff x="7804404" y="1133855"/>
            <a:chExt cx="4387596" cy="5433060"/>
          </a:xfrm>
        </p:grpSpPr>
        <p:pic>
          <p:nvPicPr>
            <p:cNvPr id="643" name="Google Shape;64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10700" y="1133855"/>
              <a:ext cx="2781300" cy="5433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04404" y="1278635"/>
              <a:ext cx="4072128" cy="3936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29"/>
            <p:cNvSpPr/>
            <p:nvPr/>
          </p:nvSpPr>
          <p:spPr>
            <a:xfrm>
              <a:off x="8246212" y="4332541"/>
              <a:ext cx="1139190" cy="1139190"/>
            </a:xfrm>
            <a:custGeom>
              <a:rect b="b" l="l" r="r" t="t"/>
              <a:pathLst>
                <a:path extrusionOk="0" h="1139189" w="1139190">
                  <a:moveTo>
                    <a:pt x="141986" y="193065"/>
                  </a:moveTo>
                  <a:lnTo>
                    <a:pt x="106870" y="237058"/>
                  </a:lnTo>
                  <a:lnTo>
                    <a:pt x="76212" y="284416"/>
                  </a:lnTo>
                  <a:lnTo>
                    <a:pt x="50292" y="334822"/>
                  </a:lnTo>
                  <a:lnTo>
                    <a:pt x="29400" y="387985"/>
                  </a:lnTo>
                  <a:lnTo>
                    <a:pt x="141986" y="193065"/>
                  </a:lnTo>
                  <a:close/>
                </a:path>
                <a:path extrusionOk="0" h="1139189" w="1139190">
                  <a:moveTo>
                    <a:pt x="234061" y="109118"/>
                  </a:moveTo>
                  <a:lnTo>
                    <a:pt x="199783" y="136131"/>
                  </a:lnTo>
                  <a:lnTo>
                    <a:pt x="9131" y="466293"/>
                  </a:lnTo>
                  <a:lnTo>
                    <a:pt x="2997" y="509219"/>
                  </a:lnTo>
                  <a:lnTo>
                    <a:pt x="234061" y="109118"/>
                  </a:lnTo>
                  <a:close/>
                </a:path>
                <a:path extrusionOk="0" h="1139189" w="1139190">
                  <a:moveTo>
                    <a:pt x="302374" y="66332"/>
                  </a:moveTo>
                  <a:lnTo>
                    <a:pt x="274726" y="81978"/>
                  </a:lnTo>
                  <a:lnTo>
                    <a:pt x="0" y="557758"/>
                  </a:lnTo>
                  <a:lnTo>
                    <a:pt x="241" y="589534"/>
                  </a:lnTo>
                  <a:lnTo>
                    <a:pt x="302374" y="66332"/>
                  </a:lnTo>
                  <a:close/>
                </a:path>
                <a:path extrusionOk="0" h="1139189" w="1139190">
                  <a:moveTo>
                    <a:pt x="361670" y="38900"/>
                  </a:moveTo>
                  <a:lnTo>
                    <a:pt x="337159" y="49225"/>
                  </a:lnTo>
                  <a:lnTo>
                    <a:pt x="2870" y="628319"/>
                  </a:lnTo>
                  <a:lnTo>
                    <a:pt x="6248" y="654710"/>
                  </a:lnTo>
                  <a:lnTo>
                    <a:pt x="361670" y="38900"/>
                  </a:lnTo>
                  <a:close/>
                </a:path>
                <a:path extrusionOk="0" h="1139189" w="1139190">
                  <a:moveTo>
                    <a:pt x="415709" y="20866"/>
                  </a:moveTo>
                  <a:lnTo>
                    <a:pt x="393192" y="27635"/>
                  </a:lnTo>
                  <a:lnTo>
                    <a:pt x="12255" y="687616"/>
                  </a:lnTo>
                  <a:lnTo>
                    <a:pt x="17513" y="710641"/>
                  </a:lnTo>
                  <a:lnTo>
                    <a:pt x="415709" y="20866"/>
                  </a:lnTo>
                  <a:close/>
                </a:path>
                <a:path extrusionOk="0" h="1139189" w="1139190">
                  <a:moveTo>
                    <a:pt x="466013" y="9283"/>
                  </a:moveTo>
                  <a:lnTo>
                    <a:pt x="444982" y="13563"/>
                  </a:lnTo>
                  <a:lnTo>
                    <a:pt x="25895" y="739546"/>
                  </a:lnTo>
                  <a:lnTo>
                    <a:pt x="32651" y="759929"/>
                  </a:lnTo>
                  <a:lnTo>
                    <a:pt x="466013" y="9283"/>
                  </a:lnTo>
                  <a:close/>
                </a:path>
                <a:path extrusionOk="0" h="1139189" w="1139190">
                  <a:moveTo>
                    <a:pt x="513422" y="2616"/>
                  </a:moveTo>
                  <a:lnTo>
                    <a:pt x="493534" y="4902"/>
                  </a:lnTo>
                  <a:lnTo>
                    <a:pt x="42659" y="785952"/>
                  </a:lnTo>
                  <a:lnTo>
                    <a:pt x="50533" y="804481"/>
                  </a:lnTo>
                  <a:lnTo>
                    <a:pt x="513422" y="2616"/>
                  </a:lnTo>
                  <a:close/>
                </a:path>
                <a:path extrusionOk="0" h="1139189" w="1139190">
                  <a:moveTo>
                    <a:pt x="558584" y="0"/>
                  </a:moveTo>
                  <a:lnTo>
                    <a:pt x="539572" y="635"/>
                  </a:lnTo>
                  <a:lnTo>
                    <a:pt x="61798" y="828116"/>
                  </a:lnTo>
                  <a:lnTo>
                    <a:pt x="70802" y="844753"/>
                  </a:lnTo>
                  <a:lnTo>
                    <a:pt x="558584" y="0"/>
                  </a:lnTo>
                  <a:close/>
                </a:path>
                <a:path extrusionOk="0" h="1139189" w="1139190">
                  <a:moveTo>
                    <a:pt x="601611" y="939"/>
                  </a:moveTo>
                  <a:lnTo>
                    <a:pt x="583476" y="0"/>
                  </a:lnTo>
                  <a:lnTo>
                    <a:pt x="83312" y="866279"/>
                  </a:lnTo>
                  <a:lnTo>
                    <a:pt x="93078" y="881659"/>
                  </a:lnTo>
                  <a:lnTo>
                    <a:pt x="601611" y="939"/>
                  </a:lnTo>
                  <a:close/>
                </a:path>
                <a:path extrusionOk="0" h="1139189" w="1139190">
                  <a:moveTo>
                    <a:pt x="643026" y="4699"/>
                  </a:moveTo>
                  <a:lnTo>
                    <a:pt x="625525" y="2616"/>
                  </a:lnTo>
                  <a:lnTo>
                    <a:pt x="106705" y="901433"/>
                  </a:lnTo>
                  <a:lnTo>
                    <a:pt x="117221" y="915568"/>
                  </a:lnTo>
                  <a:lnTo>
                    <a:pt x="643026" y="4699"/>
                  </a:lnTo>
                  <a:close/>
                </a:path>
                <a:path extrusionOk="0" h="1139189" w="1139190">
                  <a:moveTo>
                    <a:pt x="682815" y="11264"/>
                  </a:moveTo>
                  <a:lnTo>
                    <a:pt x="666051" y="8140"/>
                  </a:lnTo>
                  <a:lnTo>
                    <a:pt x="131724" y="933716"/>
                  </a:lnTo>
                  <a:lnTo>
                    <a:pt x="142862" y="946594"/>
                  </a:lnTo>
                  <a:lnTo>
                    <a:pt x="682815" y="11264"/>
                  </a:lnTo>
                  <a:close/>
                </a:path>
                <a:path extrusionOk="0" h="1139189" w="1139190">
                  <a:moveTo>
                    <a:pt x="721106" y="20447"/>
                  </a:moveTo>
                  <a:lnTo>
                    <a:pt x="704951" y="16268"/>
                  </a:lnTo>
                  <a:lnTo>
                    <a:pt x="158127" y="963371"/>
                  </a:lnTo>
                  <a:lnTo>
                    <a:pt x="169887" y="975245"/>
                  </a:lnTo>
                  <a:lnTo>
                    <a:pt x="721106" y="20447"/>
                  </a:lnTo>
                  <a:close/>
                </a:path>
                <a:path extrusionOk="0" h="1139189" w="1139190">
                  <a:moveTo>
                    <a:pt x="757999" y="32016"/>
                  </a:moveTo>
                  <a:lnTo>
                    <a:pt x="742365" y="26809"/>
                  </a:lnTo>
                  <a:lnTo>
                    <a:pt x="186029" y="990511"/>
                  </a:lnTo>
                  <a:lnTo>
                    <a:pt x="198412" y="1001407"/>
                  </a:lnTo>
                  <a:lnTo>
                    <a:pt x="757999" y="32016"/>
                  </a:lnTo>
                  <a:close/>
                </a:path>
                <a:path extrusionOk="0" h="1139189" w="1139190">
                  <a:moveTo>
                    <a:pt x="793648" y="45783"/>
                  </a:moveTo>
                  <a:lnTo>
                    <a:pt x="778649" y="39636"/>
                  </a:lnTo>
                  <a:lnTo>
                    <a:pt x="215303" y="1015403"/>
                  </a:lnTo>
                  <a:lnTo>
                    <a:pt x="228180" y="1025296"/>
                  </a:lnTo>
                  <a:lnTo>
                    <a:pt x="793648" y="45783"/>
                  </a:lnTo>
                  <a:close/>
                </a:path>
                <a:path extrusionOk="0" h="1139189" w="1139190">
                  <a:moveTo>
                    <a:pt x="827938" y="61950"/>
                  </a:moveTo>
                  <a:lnTo>
                    <a:pt x="813422" y="54864"/>
                  </a:lnTo>
                  <a:lnTo>
                    <a:pt x="245833" y="1038047"/>
                  </a:lnTo>
                  <a:lnTo>
                    <a:pt x="259207" y="1047064"/>
                  </a:lnTo>
                  <a:lnTo>
                    <a:pt x="827938" y="61950"/>
                  </a:lnTo>
                  <a:close/>
                </a:path>
                <a:path extrusionOk="0" h="1139189" w="1139190">
                  <a:moveTo>
                    <a:pt x="860958" y="80200"/>
                  </a:moveTo>
                  <a:lnTo>
                    <a:pt x="846950" y="72072"/>
                  </a:lnTo>
                  <a:lnTo>
                    <a:pt x="277482" y="1058443"/>
                  </a:lnTo>
                  <a:lnTo>
                    <a:pt x="291490" y="1066457"/>
                  </a:lnTo>
                  <a:lnTo>
                    <a:pt x="860958" y="80200"/>
                  </a:lnTo>
                  <a:close/>
                </a:path>
                <a:path extrusionOk="0" h="1139189" w="1139190">
                  <a:moveTo>
                    <a:pt x="892733" y="100749"/>
                  </a:moveTo>
                  <a:lnTo>
                    <a:pt x="879360" y="91681"/>
                  </a:lnTo>
                  <a:lnTo>
                    <a:pt x="310629" y="1076718"/>
                  </a:lnTo>
                  <a:lnTo>
                    <a:pt x="325145" y="1083843"/>
                  </a:lnTo>
                  <a:lnTo>
                    <a:pt x="892733" y="100749"/>
                  </a:lnTo>
                  <a:close/>
                </a:path>
                <a:path extrusionOk="0" h="1139189" w="1139190">
                  <a:moveTo>
                    <a:pt x="923264" y="123367"/>
                  </a:moveTo>
                  <a:lnTo>
                    <a:pt x="910386" y="113372"/>
                  </a:lnTo>
                  <a:lnTo>
                    <a:pt x="344919" y="1092847"/>
                  </a:lnTo>
                  <a:lnTo>
                    <a:pt x="359918" y="1099108"/>
                  </a:lnTo>
                  <a:lnTo>
                    <a:pt x="923264" y="123367"/>
                  </a:lnTo>
                  <a:close/>
                </a:path>
                <a:path extrusionOk="0" h="1139189" w="1139190">
                  <a:moveTo>
                    <a:pt x="952538" y="148145"/>
                  </a:moveTo>
                  <a:lnTo>
                    <a:pt x="940155" y="137388"/>
                  </a:lnTo>
                  <a:lnTo>
                    <a:pt x="380555" y="1106741"/>
                  </a:lnTo>
                  <a:lnTo>
                    <a:pt x="396074" y="1111999"/>
                  </a:lnTo>
                  <a:lnTo>
                    <a:pt x="952538" y="148145"/>
                  </a:lnTo>
                  <a:close/>
                </a:path>
                <a:path extrusionOk="0" h="1139189" w="1139190">
                  <a:moveTo>
                    <a:pt x="980427" y="175425"/>
                  </a:moveTo>
                  <a:lnTo>
                    <a:pt x="968679" y="163537"/>
                  </a:lnTo>
                  <a:lnTo>
                    <a:pt x="417461" y="1118247"/>
                  </a:lnTo>
                  <a:lnTo>
                    <a:pt x="433616" y="1122502"/>
                  </a:lnTo>
                  <a:lnTo>
                    <a:pt x="980427" y="175425"/>
                  </a:lnTo>
                  <a:close/>
                </a:path>
                <a:path extrusionOk="0" h="1139189" w="1139190">
                  <a:moveTo>
                    <a:pt x="1006843" y="204952"/>
                  </a:moveTo>
                  <a:lnTo>
                    <a:pt x="995705" y="191935"/>
                  </a:lnTo>
                  <a:lnTo>
                    <a:pt x="455752" y="1127379"/>
                  </a:lnTo>
                  <a:lnTo>
                    <a:pt x="472516" y="1130515"/>
                  </a:lnTo>
                  <a:lnTo>
                    <a:pt x="1006843" y="204952"/>
                  </a:lnTo>
                  <a:close/>
                </a:path>
                <a:path extrusionOk="0" h="1139189" w="1139190">
                  <a:moveTo>
                    <a:pt x="1031862" y="237223"/>
                  </a:moveTo>
                  <a:lnTo>
                    <a:pt x="1021473" y="223215"/>
                  </a:lnTo>
                  <a:lnTo>
                    <a:pt x="495541" y="1134135"/>
                  </a:lnTo>
                  <a:lnTo>
                    <a:pt x="513041" y="1136015"/>
                  </a:lnTo>
                  <a:lnTo>
                    <a:pt x="1031862" y="237223"/>
                  </a:lnTo>
                  <a:close/>
                </a:path>
                <a:path extrusionOk="0" h="1139189" w="1139190">
                  <a:moveTo>
                    <a:pt x="1055255" y="272389"/>
                  </a:moveTo>
                  <a:lnTo>
                    <a:pt x="1045451" y="257111"/>
                  </a:lnTo>
                  <a:lnTo>
                    <a:pt x="536943" y="1137894"/>
                  </a:lnTo>
                  <a:lnTo>
                    <a:pt x="555078" y="1138643"/>
                  </a:lnTo>
                  <a:lnTo>
                    <a:pt x="1055255" y="272389"/>
                  </a:lnTo>
                  <a:close/>
                </a:path>
                <a:path extrusionOk="0" h="1139189" w="1139190">
                  <a:moveTo>
                    <a:pt x="1076642" y="310540"/>
                  </a:moveTo>
                  <a:lnTo>
                    <a:pt x="1067777" y="293903"/>
                  </a:lnTo>
                  <a:lnTo>
                    <a:pt x="580097" y="1138643"/>
                  </a:lnTo>
                  <a:lnTo>
                    <a:pt x="598995" y="1138021"/>
                  </a:lnTo>
                  <a:lnTo>
                    <a:pt x="1076642" y="310540"/>
                  </a:lnTo>
                  <a:close/>
                </a:path>
                <a:path extrusionOk="0" h="1139189" w="1139190">
                  <a:moveTo>
                    <a:pt x="1096035" y="352704"/>
                  </a:moveTo>
                  <a:lnTo>
                    <a:pt x="1088009" y="334187"/>
                  </a:lnTo>
                  <a:lnTo>
                    <a:pt x="625144" y="1136015"/>
                  </a:lnTo>
                  <a:lnTo>
                    <a:pt x="645033" y="1133767"/>
                  </a:lnTo>
                  <a:lnTo>
                    <a:pt x="1096035" y="352704"/>
                  </a:lnTo>
                  <a:close/>
                </a:path>
                <a:path extrusionOk="0" h="1139189" w="1139190">
                  <a:moveTo>
                    <a:pt x="1109281" y="750544"/>
                  </a:moveTo>
                  <a:lnTo>
                    <a:pt x="996581" y="945718"/>
                  </a:lnTo>
                  <a:lnTo>
                    <a:pt x="1031722" y="901700"/>
                  </a:lnTo>
                  <a:lnTo>
                    <a:pt x="1062418" y="854278"/>
                  </a:lnTo>
                  <a:lnTo>
                    <a:pt x="1088364" y="803795"/>
                  </a:lnTo>
                  <a:lnTo>
                    <a:pt x="1109281" y="750544"/>
                  </a:lnTo>
                  <a:close/>
                </a:path>
                <a:path extrusionOk="0" h="1139189" w="1139190">
                  <a:moveTo>
                    <a:pt x="1112824" y="398995"/>
                  </a:moveTo>
                  <a:lnTo>
                    <a:pt x="1106043" y="378726"/>
                  </a:lnTo>
                  <a:lnTo>
                    <a:pt x="672553" y="1129385"/>
                  </a:lnTo>
                  <a:lnTo>
                    <a:pt x="693699" y="1125131"/>
                  </a:lnTo>
                  <a:lnTo>
                    <a:pt x="1112824" y="398995"/>
                  </a:lnTo>
                  <a:close/>
                </a:path>
                <a:path extrusionOk="0" h="1139189" w="1139190">
                  <a:moveTo>
                    <a:pt x="1126388" y="451040"/>
                  </a:moveTo>
                  <a:lnTo>
                    <a:pt x="1121067" y="428015"/>
                  </a:lnTo>
                  <a:lnTo>
                    <a:pt x="722858" y="1117752"/>
                  </a:lnTo>
                  <a:lnTo>
                    <a:pt x="745363" y="1110996"/>
                  </a:lnTo>
                  <a:lnTo>
                    <a:pt x="1126388" y="451040"/>
                  </a:lnTo>
                  <a:close/>
                </a:path>
                <a:path extrusionOk="0" h="1139189" w="1139190">
                  <a:moveTo>
                    <a:pt x="1135557" y="629437"/>
                  </a:moveTo>
                  <a:lnTo>
                    <a:pt x="904506" y="1029677"/>
                  </a:lnTo>
                  <a:lnTo>
                    <a:pt x="938657" y="1002639"/>
                  </a:lnTo>
                  <a:lnTo>
                    <a:pt x="1129411" y="672363"/>
                  </a:lnTo>
                  <a:lnTo>
                    <a:pt x="1135557" y="629437"/>
                  </a:lnTo>
                  <a:close/>
                </a:path>
                <a:path extrusionOk="0" h="1139189" w="1139190">
                  <a:moveTo>
                    <a:pt x="1135672" y="510336"/>
                  </a:moveTo>
                  <a:lnTo>
                    <a:pt x="1132433" y="483946"/>
                  </a:lnTo>
                  <a:lnTo>
                    <a:pt x="776897" y="1099731"/>
                  </a:lnTo>
                  <a:lnTo>
                    <a:pt x="801408" y="1089469"/>
                  </a:lnTo>
                  <a:lnTo>
                    <a:pt x="1135672" y="510336"/>
                  </a:lnTo>
                  <a:close/>
                </a:path>
                <a:path extrusionOk="0" h="1139189" w="1139190">
                  <a:moveTo>
                    <a:pt x="1138694" y="569391"/>
                  </a:moveTo>
                  <a:lnTo>
                    <a:pt x="1138275" y="549122"/>
                  </a:lnTo>
                  <a:lnTo>
                    <a:pt x="836193" y="1072464"/>
                  </a:lnTo>
                  <a:lnTo>
                    <a:pt x="863841" y="1056817"/>
                  </a:lnTo>
                  <a:lnTo>
                    <a:pt x="1138580" y="580898"/>
                  </a:lnTo>
                  <a:lnTo>
                    <a:pt x="1138694" y="569391"/>
                  </a:lnTo>
                  <a:close/>
                </a:path>
              </a:pathLst>
            </a:custGeom>
            <a:solidFill>
              <a:srgbClr val="3BB0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0"/>
          <p:cNvSpPr txBox="1"/>
          <p:nvPr/>
        </p:nvSpPr>
        <p:spPr>
          <a:xfrm>
            <a:off x="4864100" y="1720088"/>
            <a:ext cx="6297295" cy="444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Impostos, Conversão Monetária e Taxas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175" lvl="0" marL="70485" marR="358775" rtl="0" algn="l">
              <a:lnSpc>
                <a:spcPct val="108124"/>
              </a:lnSpc>
              <a:spcBef>
                <a:spcPts val="585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Nos valores apresentados já estão inclusas todas as contribuições de  caráter municipal, estadual e federal que incidem sobre este tipo de  prestação de serviços.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57FF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Faturamento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7019" lvl="0" marL="299085" marR="0" rtl="0" algn="l">
              <a:lnSpc>
                <a:spcPct val="114062"/>
              </a:lnSpc>
              <a:spcBef>
                <a:spcPts val="365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O faturamento do Serviço contrato será emitidos após o dia 01° dia do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99085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mês subsequente à prestação de serviços.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175" lvl="0" marL="70485" marR="5080" rtl="0" algn="l">
              <a:lnSpc>
                <a:spcPct val="108124"/>
              </a:lnSpc>
              <a:spcBef>
                <a:spcPts val="520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O licenciamento será faturado após o dia 10° dia do mês subsequente ao  consumido, acompanhado do envio de relatório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485" marR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de quantidade de recursos consumidos.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Validade desta proposta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175" lvl="0" marL="70485" marR="142875" rtl="0" algn="l">
              <a:lnSpc>
                <a:spcPct val="108124"/>
              </a:lnSpc>
              <a:spcBef>
                <a:spcPts val="570"/>
              </a:spcBef>
              <a:spcAft>
                <a:spcPts val="0"/>
              </a:spcAft>
              <a:buClr>
                <a:srgbClr val="0057FF"/>
              </a:buClr>
              <a:buSzPts val="2050"/>
              <a:buFont typeface="Arial"/>
              <a:buChar char="•"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A validade desta proposta tem vigência no mês/ano que ela foi enviada  para o cliente, sendo que as condições são flexíveis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485" marR="0" rt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e podem ser negociadas entre as partes.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0"/>
          <p:cNvSpPr txBox="1"/>
          <p:nvPr>
            <p:ph type="title"/>
          </p:nvPr>
        </p:nvSpPr>
        <p:spPr>
          <a:xfrm>
            <a:off x="3156204" y="675131"/>
            <a:ext cx="5694045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13359" rtl="0" algn="l">
              <a:lnSpc>
                <a:spcPct val="1097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CONDIÇÕES COMERCIAIS</a:t>
            </a:r>
            <a:endParaRPr sz="4000"/>
          </a:p>
        </p:txBody>
      </p:sp>
      <p:grpSp>
        <p:nvGrpSpPr>
          <p:cNvPr id="652" name="Google Shape;652;p30"/>
          <p:cNvGrpSpPr/>
          <p:nvPr/>
        </p:nvGrpSpPr>
        <p:grpSpPr>
          <a:xfrm>
            <a:off x="6096" y="1424939"/>
            <a:ext cx="3970019" cy="5433059"/>
            <a:chOff x="6096" y="1424939"/>
            <a:chExt cx="3970019" cy="5433059"/>
          </a:xfrm>
        </p:grpSpPr>
        <p:pic>
          <p:nvPicPr>
            <p:cNvPr id="653" name="Google Shape;65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" y="1424939"/>
              <a:ext cx="2799587" cy="543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560" y="1882139"/>
              <a:ext cx="3305555" cy="30937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5159" y="469391"/>
            <a:ext cx="771144" cy="42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1"/>
          <p:cNvSpPr txBox="1"/>
          <p:nvPr/>
        </p:nvSpPr>
        <p:spPr>
          <a:xfrm>
            <a:off x="1371980" y="1295809"/>
            <a:ext cx="3157855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E-commerce e Digital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Atuamos nos principais players do mercado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1"/>
          <p:cNvSpPr txBox="1"/>
          <p:nvPr>
            <p:ph type="title"/>
          </p:nvPr>
        </p:nvSpPr>
        <p:spPr>
          <a:xfrm>
            <a:off x="1181100" y="664463"/>
            <a:ext cx="7766684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7005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CLIENTES E REALIZAÇÃO HISTÓRICA</a:t>
            </a:r>
            <a:endParaRPr sz="4000"/>
          </a:p>
        </p:txBody>
      </p:sp>
      <p:pic>
        <p:nvPicPr>
          <p:cNvPr id="662" name="Google Shape;66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260" y="2563344"/>
            <a:ext cx="9766459" cy="335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oogle Shape;667;p3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68" name="Google Shape;66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805159" y="469391"/>
              <a:ext cx="771144" cy="428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0" name="Google Shape;670;p32"/>
          <p:cNvSpPr txBox="1"/>
          <p:nvPr/>
        </p:nvSpPr>
        <p:spPr>
          <a:xfrm>
            <a:off x="1364107" y="1257454"/>
            <a:ext cx="4081145" cy="1045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Logística e operações portuárias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998219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Única empresa de tecnologia com serviços  criados para o segmento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655" y="2532888"/>
            <a:ext cx="10076688" cy="355701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2"/>
          <p:cNvSpPr txBox="1"/>
          <p:nvPr/>
        </p:nvSpPr>
        <p:spPr>
          <a:xfrm>
            <a:off x="7331202" y="1237387"/>
            <a:ext cx="3200400" cy="1045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55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Turismo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Acompanhamos o dinamismo do mercado e  conhecemos as principais plataformas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2"/>
          <p:cNvSpPr txBox="1"/>
          <p:nvPr>
            <p:ph type="title"/>
          </p:nvPr>
        </p:nvSpPr>
        <p:spPr>
          <a:xfrm>
            <a:off x="1181100" y="664463"/>
            <a:ext cx="7766684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7005" rtl="0" algn="l">
              <a:lnSpc>
                <a:spcPct val="110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CLIENTES E REALIZAÇÃO HISTÓRICA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/>
        </p:nvSpPr>
        <p:spPr>
          <a:xfrm>
            <a:off x="8477249" y="1635372"/>
            <a:ext cx="3510311" cy="165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Contratos Flexíveis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Cobramos apenas o que sua empresa  consumir de serviços em Nuvem, em  dólar ou valores fixo em reais e sem  mínimo ou multas de cancelamento.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1080008" y="1533242"/>
            <a:ext cx="2738755" cy="431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Managed Service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546856" y="3362027"/>
            <a:ext cx="3077502" cy="689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Apoio a Transformação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/>
          <p:nvPr/>
        </p:nvSpPr>
        <p:spPr>
          <a:xfrm>
            <a:off x="1124813" y="5249031"/>
            <a:ext cx="3205480" cy="474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Approach Consultivo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8858250" y="3497701"/>
            <a:ext cx="3251974" cy="1658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Expertise em Negócios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Disponibilizamos nosso expertise em  mercados de varejo, e-commerce,  logística, educação e outros.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8056244" y="5101544"/>
            <a:ext cx="3931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0057FF"/>
                </a:solidFill>
                <a:latin typeface="Calibri"/>
                <a:ea typeface="Calibri"/>
                <a:cs typeface="Calibri"/>
                <a:sym typeface="Calibri"/>
              </a:rPr>
              <a:t>Parceria AWS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1"/>
          <p:cNvGrpSpPr/>
          <p:nvPr/>
        </p:nvGrpSpPr>
        <p:grpSpPr>
          <a:xfrm>
            <a:off x="3249167" y="1804161"/>
            <a:ext cx="5529708" cy="4119245"/>
            <a:chOff x="3249167" y="1804161"/>
            <a:chExt cx="5529708" cy="4119245"/>
          </a:xfrm>
        </p:grpSpPr>
        <p:sp>
          <p:nvSpPr>
            <p:cNvPr id="94" name="Google Shape;94;p11"/>
            <p:cNvSpPr/>
            <p:nvPr/>
          </p:nvSpPr>
          <p:spPr>
            <a:xfrm>
              <a:off x="6149975" y="4585207"/>
              <a:ext cx="1628139" cy="1325880"/>
            </a:xfrm>
            <a:custGeom>
              <a:rect b="b" l="l" r="r" t="t"/>
              <a:pathLst>
                <a:path extrusionOk="0" h="1325879" w="1628140">
                  <a:moveTo>
                    <a:pt x="953897" y="0"/>
                  </a:moveTo>
                  <a:lnTo>
                    <a:pt x="924845" y="43151"/>
                  </a:lnTo>
                  <a:lnTo>
                    <a:pt x="894221" y="84667"/>
                  </a:lnTo>
                  <a:lnTo>
                    <a:pt x="862087" y="124529"/>
                  </a:lnTo>
                  <a:lnTo>
                    <a:pt x="828507" y="162722"/>
                  </a:lnTo>
                  <a:lnTo>
                    <a:pt x="793544" y="199227"/>
                  </a:lnTo>
                  <a:lnTo>
                    <a:pt x="757262" y="234028"/>
                  </a:lnTo>
                  <a:lnTo>
                    <a:pt x="719723" y="267107"/>
                  </a:lnTo>
                  <a:lnTo>
                    <a:pt x="680992" y="298448"/>
                  </a:lnTo>
                  <a:lnTo>
                    <a:pt x="641132" y="328034"/>
                  </a:lnTo>
                  <a:lnTo>
                    <a:pt x="600205" y="355848"/>
                  </a:lnTo>
                  <a:lnTo>
                    <a:pt x="558276" y="381872"/>
                  </a:lnTo>
                  <a:lnTo>
                    <a:pt x="515408" y="406089"/>
                  </a:lnTo>
                  <a:lnTo>
                    <a:pt x="471664" y="428484"/>
                  </a:lnTo>
                  <a:lnTo>
                    <a:pt x="427108" y="449037"/>
                  </a:lnTo>
                  <a:lnTo>
                    <a:pt x="381802" y="467733"/>
                  </a:lnTo>
                  <a:lnTo>
                    <a:pt x="335811" y="484555"/>
                  </a:lnTo>
                  <a:lnTo>
                    <a:pt x="289198" y="499485"/>
                  </a:lnTo>
                  <a:lnTo>
                    <a:pt x="242026" y="512506"/>
                  </a:lnTo>
                  <a:lnTo>
                    <a:pt x="194358" y="523601"/>
                  </a:lnTo>
                  <a:lnTo>
                    <a:pt x="146258" y="532754"/>
                  </a:lnTo>
                  <a:lnTo>
                    <a:pt x="97789" y="539947"/>
                  </a:lnTo>
                  <a:lnTo>
                    <a:pt x="49015" y="545163"/>
                  </a:lnTo>
                  <a:lnTo>
                    <a:pt x="0" y="548386"/>
                  </a:lnTo>
                  <a:lnTo>
                    <a:pt x="0" y="1325651"/>
                  </a:lnTo>
                  <a:lnTo>
                    <a:pt x="48357" y="1323828"/>
                  </a:lnTo>
                  <a:lnTo>
                    <a:pt x="96604" y="1320820"/>
                  </a:lnTo>
                  <a:lnTo>
                    <a:pt x="144717" y="1316634"/>
                  </a:lnTo>
                  <a:lnTo>
                    <a:pt x="192674" y="1311275"/>
                  </a:lnTo>
                  <a:lnTo>
                    <a:pt x="240453" y="1304751"/>
                  </a:lnTo>
                  <a:lnTo>
                    <a:pt x="288032" y="1297066"/>
                  </a:lnTo>
                  <a:lnTo>
                    <a:pt x="335389" y="1288227"/>
                  </a:lnTo>
                  <a:lnTo>
                    <a:pt x="382501" y="1278240"/>
                  </a:lnTo>
                  <a:lnTo>
                    <a:pt x="429346" y="1267111"/>
                  </a:lnTo>
                  <a:lnTo>
                    <a:pt x="475902" y="1254846"/>
                  </a:lnTo>
                  <a:lnTo>
                    <a:pt x="522147" y="1241452"/>
                  </a:lnTo>
                  <a:lnTo>
                    <a:pt x="568058" y="1226935"/>
                  </a:lnTo>
                  <a:lnTo>
                    <a:pt x="613613" y="1211300"/>
                  </a:lnTo>
                  <a:lnTo>
                    <a:pt x="658790" y="1194554"/>
                  </a:lnTo>
                  <a:lnTo>
                    <a:pt x="703567" y="1176702"/>
                  </a:lnTo>
                  <a:lnTo>
                    <a:pt x="747922" y="1157752"/>
                  </a:lnTo>
                  <a:lnTo>
                    <a:pt x="791832" y="1137709"/>
                  </a:lnTo>
                  <a:lnTo>
                    <a:pt x="835274" y="1116579"/>
                  </a:lnTo>
                  <a:lnTo>
                    <a:pt x="878228" y="1094368"/>
                  </a:lnTo>
                  <a:lnTo>
                    <a:pt x="920670" y="1071083"/>
                  </a:lnTo>
                  <a:lnTo>
                    <a:pt x="962579" y="1046729"/>
                  </a:lnTo>
                  <a:lnTo>
                    <a:pt x="1003931" y="1021313"/>
                  </a:lnTo>
                  <a:lnTo>
                    <a:pt x="1044706" y="994840"/>
                  </a:lnTo>
                  <a:lnTo>
                    <a:pt x="1084880" y="967318"/>
                  </a:lnTo>
                  <a:lnTo>
                    <a:pt x="1124432" y="938751"/>
                  </a:lnTo>
                  <a:lnTo>
                    <a:pt x="1163339" y="909147"/>
                  </a:lnTo>
                  <a:lnTo>
                    <a:pt x="1201579" y="878510"/>
                  </a:lnTo>
                  <a:lnTo>
                    <a:pt x="1239129" y="846848"/>
                  </a:lnTo>
                  <a:lnTo>
                    <a:pt x="1275969" y="814167"/>
                  </a:lnTo>
                  <a:lnTo>
                    <a:pt x="1312074" y="780472"/>
                  </a:lnTo>
                  <a:lnTo>
                    <a:pt x="1347424" y="745770"/>
                  </a:lnTo>
                  <a:lnTo>
                    <a:pt x="1381995" y="710066"/>
                  </a:lnTo>
                  <a:lnTo>
                    <a:pt x="1415766" y="673368"/>
                  </a:lnTo>
                  <a:lnTo>
                    <a:pt x="1448715" y="635680"/>
                  </a:lnTo>
                  <a:lnTo>
                    <a:pt x="1480818" y="597009"/>
                  </a:lnTo>
                  <a:lnTo>
                    <a:pt x="1512055" y="557362"/>
                  </a:lnTo>
                  <a:lnTo>
                    <a:pt x="1542402" y="516744"/>
                  </a:lnTo>
                  <a:lnTo>
                    <a:pt x="1571838" y="475162"/>
                  </a:lnTo>
                  <a:lnTo>
                    <a:pt x="1600340" y="432621"/>
                  </a:lnTo>
                  <a:lnTo>
                    <a:pt x="1627885" y="389128"/>
                  </a:lnTo>
                  <a:lnTo>
                    <a:pt x="953897" y="0"/>
                  </a:lnTo>
                  <a:close/>
                </a:path>
              </a:pathLst>
            </a:custGeom>
            <a:solidFill>
              <a:srgbClr val="011C4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6149975" y="4585207"/>
              <a:ext cx="1628139" cy="1325880"/>
            </a:xfrm>
            <a:custGeom>
              <a:rect b="b" l="l" r="r" t="t"/>
              <a:pathLst>
                <a:path extrusionOk="0" h="1325879" w="1628140">
                  <a:moveTo>
                    <a:pt x="1627885" y="389128"/>
                  </a:moveTo>
                  <a:lnTo>
                    <a:pt x="953897" y="0"/>
                  </a:lnTo>
                  <a:lnTo>
                    <a:pt x="924845" y="43151"/>
                  </a:lnTo>
                  <a:lnTo>
                    <a:pt x="894221" y="84667"/>
                  </a:lnTo>
                  <a:lnTo>
                    <a:pt x="862087" y="124529"/>
                  </a:lnTo>
                  <a:lnTo>
                    <a:pt x="828507" y="162722"/>
                  </a:lnTo>
                  <a:lnTo>
                    <a:pt x="793544" y="199227"/>
                  </a:lnTo>
                  <a:lnTo>
                    <a:pt x="757262" y="234028"/>
                  </a:lnTo>
                  <a:lnTo>
                    <a:pt x="719723" y="267107"/>
                  </a:lnTo>
                  <a:lnTo>
                    <a:pt x="680992" y="298448"/>
                  </a:lnTo>
                  <a:lnTo>
                    <a:pt x="641132" y="328034"/>
                  </a:lnTo>
                  <a:lnTo>
                    <a:pt x="600205" y="355848"/>
                  </a:lnTo>
                  <a:lnTo>
                    <a:pt x="558276" y="381872"/>
                  </a:lnTo>
                  <a:lnTo>
                    <a:pt x="515408" y="406089"/>
                  </a:lnTo>
                  <a:lnTo>
                    <a:pt x="471664" y="428484"/>
                  </a:lnTo>
                  <a:lnTo>
                    <a:pt x="427108" y="449037"/>
                  </a:lnTo>
                  <a:lnTo>
                    <a:pt x="381802" y="467733"/>
                  </a:lnTo>
                  <a:lnTo>
                    <a:pt x="335811" y="484555"/>
                  </a:lnTo>
                  <a:lnTo>
                    <a:pt x="289198" y="499485"/>
                  </a:lnTo>
                  <a:lnTo>
                    <a:pt x="242026" y="512506"/>
                  </a:lnTo>
                  <a:lnTo>
                    <a:pt x="194358" y="523601"/>
                  </a:lnTo>
                  <a:lnTo>
                    <a:pt x="146258" y="532754"/>
                  </a:lnTo>
                  <a:lnTo>
                    <a:pt x="97789" y="539947"/>
                  </a:lnTo>
                  <a:lnTo>
                    <a:pt x="49015" y="545163"/>
                  </a:lnTo>
                  <a:lnTo>
                    <a:pt x="0" y="548386"/>
                  </a:lnTo>
                  <a:lnTo>
                    <a:pt x="0" y="1325651"/>
                  </a:lnTo>
                  <a:lnTo>
                    <a:pt x="48357" y="1323828"/>
                  </a:lnTo>
                  <a:lnTo>
                    <a:pt x="96604" y="1320820"/>
                  </a:lnTo>
                  <a:lnTo>
                    <a:pt x="144717" y="1316634"/>
                  </a:lnTo>
                  <a:lnTo>
                    <a:pt x="192674" y="1311275"/>
                  </a:lnTo>
                  <a:lnTo>
                    <a:pt x="240453" y="1304751"/>
                  </a:lnTo>
                  <a:lnTo>
                    <a:pt x="288032" y="1297066"/>
                  </a:lnTo>
                  <a:lnTo>
                    <a:pt x="335389" y="1288227"/>
                  </a:lnTo>
                  <a:lnTo>
                    <a:pt x="382501" y="1278240"/>
                  </a:lnTo>
                  <a:lnTo>
                    <a:pt x="429346" y="1267111"/>
                  </a:lnTo>
                  <a:lnTo>
                    <a:pt x="475902" y="1254846"/>
                  </a:lnTo>
                  <a:lnTo>
                    <a:pt x="522147" y="1241452"/>
                  </a:lnTo>
                  <a:lnTo>
                    <a:pt x="568058" y="1226935"/>
                  </a:lnTo>
                  <a:lnTo>
                    <a:pt x="613613" y="1211300"/>
                  </a:lnTo>
                  <a:lnTo>
                    <a:pt x="658790" y="1194554"/>
                  </a:lnTo>
                  <a:lnTo>
                    <a:pt x="703567" y="1176702"/>
                  </a:lnTo>
                  <a:lnTo>
                    <a:pt x="747922" y="1157752"/>
                  </a:lnTo>
                  <a:lnTo>
                    <a:pt x="791832" y="1137709"/>
                  </a:lnTo>
                  <a:lnTo>
                    <a:pt x="835274" y="1116579"/>
                  </a:lnTo>
                  <a:lnTo>
                    <a:pt x="878228" y="1094368"/>
                  </a:lnTo>
                  <a:lnTo>
                    <a:pt x="920670" y="1071083"/>
                  </a:lnTo>
                  <a:lnTo>
                    <a:pt x="962579" y="1046729"/>
                  </a:lnTo>
                  <a:lnTo>
                    <a:pt x="1003931" y="1021313"/>
                  </a:lnTo>
                  <a:lnTo>
                    <a:pt x="1044706" y="994840"/>
                  </a:lnTo>
                  <a:lnTo>
                    <a:pt x="1084880" y="967318"/>
                  </a:lnTo>
                  <a:lnTo>
                    <a:pt x="1124432" y="938751"/>
                  </a:lnTo>
                  <a:lnTo>
                    <a:pt x="1163339" y="909147"/>
                  </a:lnTo>
                  <a:lnTo>
                    <a:pt x="1201579" y="878510"/>
                  </a:lnTo>
                  <a:lnTo>
                    <a:pt x="1239129" y="846848"/>
                  </a:lnTo>
                  <a:lnTo>
                    <a:pt x="1275969" y="814167"/>
                  </a:lnTo>
                  <a:lnTo>
                    <a:pt x="1312074" y="780472"/>
                  </a:lnTo>
                  <a:lnTo>
                    <a:pt x="1347424" y="745770"/>
                  </a:lnTo>
                  <a:lnTo>
                    <a:pt x="1381995" y="710066"/>
                  </a:lnTo>
                  <a:lnTo>
                    <a:pt x="1415766" y="673368"/>
                  </a:lnTo>
                  <a:lnTo>
                    <a:pt x="1448715" y="635680"/>
                  </a:lnTo>
                  <a:lnTo>
                    <a:pt x="1480818" y="597009"/>
                  </a:lnTo>
                  <a:lnTo>
                    <a:pt x="1512055" y="557362"/>
                  </a:lnTo>
                  <a:lnTo>
                    <a:pt x="1542402" y="516744"/>
                  </a:lnTo>
                  <a:lnTo>
                    <a:pt x="1571838" y="475162"/>
                  </a:lnTo>
                  <a:lnTo>
                    <a:pt x="1600340" y="432621"/>
                  </a:lnTo>
                  <a:lnTo>
                    <a:pt x="1627885" y="389128"/>
                  </a:lnTo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6128766" y="1991105"/>
              <a:ext cx="1626235" cy="1329055"/>
            </a:xfrm>
            <a:custGeom>
              <a:rect b="b" l="l" r="r" t="t"/>
              <a:pathLst>
                <a:path extrusionOk="0" h="1329054" w="1626234">
                  <a:moveTo>
                    <a:pt x="0" y="0"/>
                  </a:moveTo>
                  <a:lnTo>
                    <a:pt x="0" y="777621"/>
                  </a:lnTo>
                  <a:lnTo>
                    <a:pt x="51929" y="781193"/>
                  </a:lnTo>
                  <a:lnTo>
                    <a:pt x="103228" y="786943"/>
                  </a:lnTo>
                  <a:lnTo>
                    <a:pt x="153849" y="794825"/>
                  </a:lnTo>
                  <a:lnTo>
                    <a:pt x="203746" y="804793"/>
                  </a:lnTo>
                  <a:lnTo>
                    <a:pt x="252873" y="816799"/>
                  </a:lnTo>
                  <a:lnTo>
                    <a:pt x="301183" y="830799"/>
                  </a:lnTo>
                  <a:lnTo>
                    <a:pt x="348629" y="846745"/>
                  </a:lnTo>
                  <a:lnTo>
                    <a:pt x="395166" y="864592"/>
                  </a:lnTo>
                  <a:lnTo>
                    <a:pt x="440747" y="884293"/>
                  </a:lnTo>
                  <a:lnTo>
                    <a:pt x="485325" y="905802"/>
                  </a:lnTo>
                  <a:lnTo>
                    <a:pt x="528854" y="929073"/>
                  </a:lnTo>
                  <a:lnTo>
                    <a:pt x="571288" y="954060"/>
                  </a:lnTo>
                  <a:lnTo>
                    <a:pt x="612581" y="980716"/>
                  </a:lnTo>
                  <a:lnTo>
                    <a:pt x="652685" y="1008996"/>
                  </a:lnTo>
                  <a:lnTo>
                    <a:pt x="691554" y="1038852"/>
                  </a:lnTo>
                  <a:lnTo>
                    <a:pt x="729143" y="1070239"/>
                  </a:lnTo>
                  <a:lnTo>
                    <a:pt x="765404" y="1103111"/>
                  </a:lnTo>
                  <a:lnTo>
                    <a:pt x="800292" y="1137421"/>
                  </a:lnTo>
                  <a:lnTo>
                    <a:pt x="833760" y="1173123"/>
                  </a:lnTo>
                  <a:lnTo>
                    <a:pt x="865760" y="1210171"/>
                  </a:lnTo>
                  <a:lnTo>
                    <a:pt x="896248" y="1248518"/>
                  </a:lnTo>
                  <a:lnTo>
                    <a:pt x="925177" y="1288119"/>
                  </a:lnTo>
                  <a:lnTo>
                    <a:pt x="952500" y="1328928"/>
                  </a:lnTo>
                  <a:lnTo>
                    <a:pt x="1626108" y="940689"/>
                  </a:lnTo>
                  <a:lnTo>
                    <a:pt x="1600328" y="899755"/>
                  </a:lnTo>
                  <a:lnTo>
                    <a:pt x="1573579" y="859510"/>
                  </a:lnTo>
                  <a:lnTo>
                    <a:pt x="1545876" y="819970"/>
                  </a:lnTo>
                  <a:lnTo>
                    <a:pt x="1517236" y="781150"/>
                  </a:lnTo>
                  <a:lnTo>
                    <a:pt x="1487675" y="743066"/>
                  </a:lnTo>
                  <a:lnTo>
                    <a:pt x="1457210" y="705736"/>
                  </a:lnTo>
                  <a:lnTo>
                    <a:pt x="1425856" y="669174"/>
                  </a:lnTo>
                  <a:lnTo>
                    <a:pt x="1393630" y="633398"/>
                  </a:lnTo>
                  <a:lnTo>
                    <a:pt x="1360550" y="598424"/>
                  </a:lnTo>
                  <a:lnTo>
                    <a:pt x="1326630" y="564266"/>
                  </a:lnTo>
                  <a:lnTo>
                    <a:pt x="1291887" y="530943"/>
                  </a:lnTo>
                  <a:lnTo>
                    <a:pt x="1256338" y="498470"/>
                  </a:lnTo>
                  <a:lnTo>
                    <a:pt x="1219999" y="466863"/>
                  </a:lnTo>
                  <a:lnTo>
                    <a:pt x="1182886" y="436138"/>
                  </a:lnTo>
                  <a:lnTo>
                    <a:pt x="1145016" y="406311"/>
                  </a:lnTo>
                  <a:lnTo>
                    <a:pt x="1106405" y="377400"/>
                  </a:lnTo>
                  <a:lnTo>
                    <a:pt x="1067070" y="349419"/>
                  </a:lnTo>
                  <a:lnTo>
                    <a:pt x="1027026" y="322385"/>
                  </a:lnTo>
                  <a:lnTo>
                    <a:pt x="986291" y="296315"/>
                  </a:lnTo>
                  <a:lnTo>
                    <a:pt x="944880" y="271224"/>
                  </a:lnTo>
                  <a:lnTo>
                    <a:pt x="902809" y="247128"/>
                  </a:lnTo>
                  <a:lnTo>
                    <a:pt x="860096" y="224045"/>
                  </a:lnTo>
                  <a:lnTo>
                    <a:pt x="816757" y="201989"/>
                  </a:lnTo>
                  <a:lnTo>
                    <a:pt x="772808" y="180978"/>
                  </a:lnTo>
                  <a:lnTo>
                    <a:pt x="728265" y="161026"/>
                  </a:lnTo>
                  <a:lnTo>
                    <a:pt x="683144" y="142152"/>
                  </a:lnTo>
                  <a:lnTo>
                    <a:pt x="637463" y="124370"/>
                  </a:lnTo>
                  <a:lnTo>
                    <a:pt x="591237" y="107696"/>
                  </a:lnTo>
                  <a:lnTo>
                    <a:pt x="544483" y="92148"/>
                  </a:lnTo>
                  <a:lnTo>
                    <a:pt x="497216" y="77741"/>
                  </a:lnTo>
                  <a:lnTo>
                    <a:pt x="449455" y="64492"/>
                  </a:lnTo>
                  <a:lnTo>
                    <a:pt x="401214" y="52416"/>
                  </a:lnTo>
                  <a:lnTo>
                    <a:pt x="352510" y="41530"/>
                  </a:lnTo>
                  <a:lnTo>
                    <a:pt x="303360" y="31850"/>
                  </a:lnTo>
                  <a:lnTo>
                    <a:pt x="253780" y="23392"/>
                  </a:lnTo>
                  <a:lnTo>
                    <a:pt x="203786" y="16172"/>
                  </a:lnTo>
                  <a:lnTo>
                    <a:pt x="153394" y="10207"/>
                  </a:lnTo>
                  <a:lnTo>
                    <a:pt x="102622" y="5512"/>
                  </a:lnTo>
                  <a:lnTo>
                    <a:pt x="51485" y="2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B0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128766" y="1991105"/>
              <a:ext cx="1626235" cy="1329055"/>
            </a:xfrm>
            <a:custGeom>
              <a:rect b="b" l="l" r="r" t="t"/>
              <a:pathLst>
                <a:path extrusionOk="0" h="1329054" w="1626234">
                  <a:moveTo>
                    <a:pt x="0" y="0"/>
                  </a:moveTo>
                  <a:lnTo>
                    <a:pt x="0" y="777621"/>
                  </a:lnTo>
                  <a:lnTo>
                    <a:pt x="51929" y="781193"/>
                  </a:lnTo>
                  <a:lnTo>
                    <a:pt x="103228" y="786943"/>
                  </a:lnTo>
                  <a:lnTo>
                    <a:pt x="153849" y="794825"/>
                  </a:lnTo>
                  <a:lnTo>
                    <a:pt x="203746" y="804793"/>
                  </a:lnTo>
                  <a:lnTo>
                    <a:pt x="252873" y="816799"/>
                  </a:lnTo>
                  <a:lnTo>
                    <a:pt x="301183" y="830799"/>
                  </a:lnTo>
                  <a:lnTo>
                    <a:pt x="348629" y="846745"/>
                  </a:lnTo>
                  <a:lnTo>
                    <a:pt x="395166" y="864592"/>
                  </a:lnTo>
                  <a:lnTo>
                    <a:pt x="440747" y="884293"/>
                  </a:lnTo>
                  <a:lnTo>
                    <a:pt x="485325" y="905802"/>
                  </a:lnTo>
                  <a:lnTo>
                    <a:pt x="528854" y="929073"/>
                  </a:lnTo>
                  <a:lnTo>
                    <a:pt x="571288" y="954060"/>
                  </a:lnTo>
                  <a:lnTo>
                    <a:pt x="612581" y="980716"/>
                  </a:lnTo>
                  <a:lnTo>
                    <a:pt x="652685" y="1008996"/>
                  </a:lnTo>
                  <a:lnTo>
                    <a:pt x="691554" y="1038852"/>
                  </a:lnTo>
                  <a:lnTo>
                    <a:pt x="729143" y="1070239"/>
                  </a:lnTo>
                  <a:lnTo>
                    <a:pt x="765404" y="1103111"/>
                  </a:lnTo>
                  <a:lnTo>
                    <a:pt x="800292" y="1137421"/>
                  </a:lnTo>
                  <a:lnTo>
                    <a:pt x="833760" y="1173123"/>
                  </a:lnTo>
                  <a:lnTo>
                    <a:pt x="865760" y="1210171"/>
                  </a:lnTo>
                  <a:lnTo>
                    <a:pt x="896248" y="1248518"/>
                  </a:lnTo>
                  <a:lnTo>
                    <a:pt x="925177" y="1288119"/>
                  </a:lnTo>
                  <a:lnTo>
                    <a:pt x="952500" y="1328928"/>
                  </a:lnTo>
                  <a:lnTo>
                    <a:pt x="1626108" y="940689"/>
                  </a:lnTo>
                  <a:lnTo>
                    <a:pt x="1600328" y="899755"/>
                  </a:lnTo>
                  <a:lnTo>
                    <a:pt x="1573579" y="859510"/>
                  </a:lnTo>
                  <a:lnTo>
                    <a:pt x="1545876" y="819970"/>
                  </a:lnTo>
                  <a:lnTo>
                    <a:pt x="1517236" y="781150"/>
                  </a:lnTo>
                  <a:lnTo>
                    <a:pt x="1487675" y="743066"/>
                  </a:lnTo>
                  <a:lnTo>
                    <a:pt x="1457210" y="705736"/>
                  </a:lnTo>
                  <a:lnTo>
                    <a:pt x="1425856" y="669174"/>
                  </a:lnTo>
                  <a:lnTo>
                    <a:pt x="1393630" y="633398"/>
                  </a:lnTo>
                  <a:lnTo>
                    <a:pt x="1360550" y="598424"/>
                  </a:lnTo>
                  <a:lnTo>
                    <a:pt x="1326630" y="564266"/>
                  </a:lnTo>
                  <a:lnTo>
                    <a:pt x="1291887" y="530943"/>
                  </a:lnTo>
                  <a:lnTo>
                    <a:pt x="1256338" y="498470"/>
                  </a:lnTo>
                  <a:lnTo>
                    <a:pt x="1219999" y="466863"/>
                  </a:lnTo>
                  <a:lnTo>
                    <a:pt x="1182886" y="436138"/>
                  </a:lnTo>
                  <a:lnTo>
                    <a:pt x="1145016" y="406311"/>
                  </a:lnTo>
                  <a:lnTo>
                    <a:pt x="1106405" y="377400"/>
                  </a:lnTo>
                  <a:lnTo>
                    <a:pt x="1067070" y="349419"/>
                  </a:lnTo>
                  <a:lnTo>
                    <a:pt x="1027026" y="322385"/>
                  </a:lnTo>
                  <a:lnTo>
                    <a:pt x="986291" y="296315"/>
                  </a:lnTo>
                  <a:lnTo>
                    <a:pt x="944880" y="271224"/>
                  </a:lnTo>
                  <a:lnTo>
                    <a:pt x="902809" y="247128"/>
                  </a:lnTo>
                  <a:lnTo>
                    <a:pt x="860096" y="224045"/>
                  </a:lnTo>
                  <a:lnTo>
                    <a:pt x="816757" y="201989"/>
                  </a:lnTo>
                  <a:lnTo>
                    <a:pt x="772808" y="180978"/>
                  </a:lnTo>
                  <a:lnTo>
                    <a:pt x="728265" y="161026"/>
                  </a:lnTo>
                  <a:lnTo>
                    <a:pt x="683144" y="142152"/>
                  </a:lnTo>
                  <a:lnTo>
                    <a:pt x="637463" y="124370"/>
                  </a:lnTo>
                  <a:lnTo>
                    <a:pt x="591237" y="107696"/>
                  </a:lnTo>
                  <a:lnTo>
                    <a:pt x="544483" y="92148"/>
                  </a:lnTo>
                  <a:lnTo>
                    <a:pt x="497216" y="77741"/>
                  </a:lnTo>
                  <a:lnTo>
                    <a:pt x="449455" y="64492"/>
                  </a:lnTo>
                  <a:lnTo>
                    <a:pt x="401214" y="52416"/>
                  </a:lnTo>
                  <a:lnTo>
                    <a:pt x="352510" y="41530"/>
                  </a:lnTo>
                  <a:lnTo>
                    <a:pt x="303360" y="31850"/>
                  </a:lnTo>
                  <a:lnTo>
                    <a:pt x="253780" y="23392"/>
                  </a:lnTo>
                  <a:lnTo>
                    <a:pt x="203786" y="16172"/>
                  </a:lnTo>
                  <a:lnTo>
                    <a:pt x="153394" y="10207"/>
                  </a:lnTo>
                  <a:lnTo>
                    <a:pt x="102622" y="5512"/>
                  </a:lnTo>
                  <a:lnTo>
                    <a:pt x="51485" y="210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7126223" y="2998597"/>
              <a:ext cx="913130" cy="1878330"/>
            </a:xfrm>
            <a:custGeom>
              <a:rect b="b" l="l" r="r" t="t"/>
              <a:pathLst>
                <a:path extrusionOk="0" h="1878329" w="913129">
                  <a:moveTo>
                    <a:pt x="673100" y="0"/>
                  </a:moveTo>
                  <a:lnTo>
                    <a:pt x="0" y="388619"/>
                  </a:lnTo>
                  <a:lnTo>
                    <a:pt x="21725" y="432683"/>
                  </a:lnTo>
                  <a:lnTo>
                    <a:pt x="41602" y="477534"/>
                  </a:lnTo>
                  <a:lnTo>
                    <a:pt x="59612" y="523107"/>
                  </a:lnTo>
                  <a:lnTo>
                    <a:pt x="75740" y="569340"/>
                  </a:lnTo>
                  <a:lnTo>
                    <a:pt x="89969" y="616170"/>
                  </a:lnTo>
                  <a:lnTo>
                    <a:pt x="102280" y="663534"/>
                  </a:lnTo>
                  <a:lnTo>
                    <a:pt x="112659" y="711367"/>
                  </a:lnTo>
                  <a:lnTo>
                    <a:pt x="121087" y="759607"/>
                  </a:lnTo>
                  <a:lnTo>
                    <a:pt x="127548" y="808190"/>
                  </a:lnTo>
                  <a:lnTo>
                    <a:pt x="132025" y="857053"/>
                  </a:lnTo>
                  <a:lnTo>
                    <a:pt x="134502" y="906133"/>
                  </a:lnTo>
                  <a:lnTo>
                    <a:pt x="134961" y="955367"/>
                  </a:lnTo>
                  <a:lnTo>
                    <a:pt x="133385" y="1004690"/>
                  </a:lnTo>
                  <a:lnTo>
                    <a:pt x="129759" y="1054040"/>
                  </a:lnTo>
                  <a:lnTo>
                    <a:pt x="124064" y="1103354"/>
                  </a:lnTo>
                  <a:lnTo>
                    <a:pt x="116284" y="1152567"/>
                  </a:lnTo>
                  <a:lnTo>
                    <a:pt x="106403" y="1201618"/>
                  </a:lnTo>
                  <a:lnTo>
                    <a:pt x="94402" y="1250442"/>
                  </a:lnTo>
                  <a:lnTo>
                    <a:pt x="80267" y="1298976"/>
                  </a:lnTo>
                  <a:lnTo>
                    <a:pt x="63978" y="1347157"/>
                  </a:lnTo>
                  <a:lnTo>
                    <a:pt x="45521" y="1394921"/>
                  </a:lnTo>
                  <a:lnTo>
                    <a:pt x="24878" y="1442206"/>
                  </a:lnTo>
                  <a:lnTo>
                    <a:pt x="2031" y="1488947"/>
                  </a:lnTo>
                  <a:lnTo>
                    <a:pt x="676021" y="1878076"/>
                  </a:lnTo>
                  <a:lnTo>
                    <a:pt x="699913" y="1832468"/>
                  </a:lnTo>
                  <a:lnTo>
                    <a:pt x="722504" y="1786509"/>
                  </a:lnTo>
                  <a:lnTo>
                    <a:pt x="743797" y="1740221"/>
                  </a:lnTo>
                  <a:lnTo>
                    <a:pt x="763800" y="1693627"/>
                  </a:lnTo>
                  <a:lnTo>
                    <a:pt x="782518" y="1646749"/>
                  </a:lnTo>
                  <a:lnTo>
                    <a:pt x="799956" y="1599608"/>
                  </a:lnTo>
                  <a:lnTo>
                    <a:pt x="816121" y="1552228"/>
                  </a:lnTo>
                  <a:lnTo>
                    <a:pt x="831018" y="1504630"/>
                  </a:lnTo>
                  <a:lnTo>
                    <a:pt x="844654" y="1456838"/>
                  </a:lnTo>
                  <a:lnTo>
                    <a:pt x="857033" y="1408872"/>
                  </a:lnTo>
                  <a:lnTo>
                    <a:pt x="868162" y="1360756"/>
                  </a:lnTo>
                  <a:lnTo>
                    <a:pt x="878047" y="1312511"/>
                  </a:lnTo>
                  <a:lnTo>
                    <a:pt x="886693" y="1264160"/>
                  </a:lnTo>
                  <a:lnTo>
                    <a:pt x="894106" y="1215726"/>
                  </a:lnTo>
                  <a:lnTo>
                    <a:pt x="900292" y="1167230"/>
                  </a:lnTo>
                  <a:lnTo>
                    <a:pt x="905257" y="1118695"/>
                  </a:lnTo>
                  <a:lnTo>
                    <a:pt x="909006" y="1070143"/>
                  </a:lnTo>
                  <a:lnTo>
                    <a:pt x="911545" y="1021596"/>
                  </a:lnTo>
                  <a:lnTo>
                    <a:pt x="912881" y="973076"/>
                  </a:lnTo>
                  <a:lnTo>
                    <a:pt x="913018" y="924607"/>
                  </a:lnTo>
                  <a:lnTo>
                    <a:pt x="911964" y="876210"/>
                  </a:lnTo>
                  <a:lnTo>
                    <a:pt x="909722" y="827907"/>
                  </a:lnTo>
                  <a:lnTo>
                    <a:pt x="906300" y="779721"/>
                  </a:lnTo>
                  <a:lnTo>
                    <a:pt x="901704" y="731674"/>
                  </a:lnTo>
                  <a:lnTo>
                    <a:pt x="895938" y="683788"/>
                  </a:lnTo>
                  <a:lnTo>
                    <a:pt x="889008" y="636086"/>
                  </a:lnTo>
                  <a:lnTo>
                    <a:pt x="880922" y="588589"/>
                  </a:lnTo>
                  <a:lnTo>
                    <a:pt x="871683" y="541321"/>
                  </a:lnTo>
                  <a:lnTo>
                    <a:pt x="861299" y="494303"/>
                  </a:lnTo>
                  <a:lnTo>
                    <a:pt x="849774" y="447557"/>
                  </a:lnTo>
                  <a:lnTo>
                    <a:pt x="837116" y="401107"/>
                  </a:lnTo>
                  <a:lnTo>
                    <a:pt x="823328" y="354974"/>
                  </a:lnTo>
                  <a:lnTo>
                    <a:pt x="808418" y="309180"/>
                  </a:lnTo>
                  <a:lnTo>
                    <a:pt x="792391" y="263748"/>
                  </a:lnTo>
                  <a:lnTo>
                    <a:pt x="775253" y="218700"/>
                  </a:lnTo>
                  <a:lnTo>
                    <a:pt x="757010" y="174058"/>
                  </a:lnTo>
                  <a:lnTo>
                    <a:pt x="737667" y="129845"/>
                  </a:lnTo>
                  <a:lnTo>
                    <a:pt x="717231" y="86082"/>
                  </a:lnTo>
                  <a:lnTo>
                    <a:pt x="695706" y="42793"/>
                  </a:lnTo>
                  <a:lnTo>
                    <a:pt x="6731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26223" y="2998597"/>
              <a:ext cx="913130" cy="1878330"/>
            </a:xfrm>
            <a:custGeom>
              <a:rect b="b" l="l" r="r" t="t"/>
              <a:pathLst>
                <a:path extrusionOk="0" h="1878329" w="913129">
                  <a:moveTo>
                    <a:pt x="676021" y="1878076"/>
                  </a:moveTo>
                  <a:lnTo>
                    <a:pt x="2031" y="1488947"/>
                  </a:lnTo>
                  <a:lnTo>
                    <a:pt x="24878" y="1442206"/>
                  </a:lnTo>
                  <a:lnTo>
                    <a:pt x="45521" y="1394921"/>
                  </a:lnTo>
                  <a:lnTo>
                    <a:pt x="63978" y="1347157"/>
                  </a:lnTo>
                  <a:lnTo>
                    <a:pt x="80267" y="1298976"/>
                  </a:lnTo>
                  <a:lnTo>
                    <a:pt x="94402" y="1250442"/>
                  </a:lnTo>
                  <a:lnTo>
                    <a:pt x="106403" y="1201618"/>
                  </a:lnTo>
                  <a:lnTo>
                    <a:pt x="116284" y="1152567"/>
                  </a:lnTo>
                  <a:lnTo>
                    <a:pt x="124064" y="1103354"/>
                  </a:lnTo>
                  <a:lnTo>
                    <a:pt x="129759" y="1054040"/>
                  </a:lnTo>
                  <a:lnTo>
                    <a:pt x="133385" y="1004690"/>
                  </a:lnTo>
                  <a:lnTo>
                    <a:pt x="134961" y="955367"/>
                  </a:lnTo>
                  <a:lnTo>
                    <a:pt x="134502" y="906133"/>
                  </a:lnTo>
                  <a:lnTo>
                    <a:pt x="132025" y="857053"/>
                  </a:lnTo>
                  <a:lnTo>
                    <a:pt x="127548" y="808190"/>
                  </a:lnTo>
                  <a:lnTo>
                    <a:pt x="121087" y="759607"/>
                  </a:lnTo>
                  <a:lnTo>
                    <a:pt x="112659" y="711367"/>
                  </a:lnTo>
                  <a:lnTo>
                    <a:pt x="102280" y="663534"/>
                  </a:lnTo>
                  <a:lnTo>
                    <a:pt x="89969" y="616170"/>
                  </a:lnTo>
                  <a:lnTo>
                    <a:pt x="75740" y="569340"/>
                  </a:lnTo>
                  <a:lnTo>
                    <a:pt x="59612" y="523107"/>
                  </a:lnTo>
                  <a:lnTo>
                    <a:pt x="41602" y="477534"/>
                  </a:lnTo>
                  <a:lnTo>
                    <a:pt x="21725" y="432683"/>
                  </a:lnTo>
                  <a:lnTo>
                    <a:pt x="0" y="388619"/>
                  </a:lnTo>
                  <a:lnTo>
                    <a:pt x="673100" y="0"/>
                  </a:lnTo>
                  <a:lnTo>
                    <a:pt x="695706" y="42793"/>
                  </a:lnTo>
                  <a:lnTo>
                    <a:pt x="717231" y="86082"/>
                  </a:lnTo>
                  <a:lnTo>
                    <a:pt x="737667" y="129845"/>
                  </a:lnTo>
                  <a:lnTo>
                    <a:pt x="757010" y="174058"/>
                  </a:lnTo>
                  <a:lnTo>
                    <a:pt x="775253" y="218700"/>
                  </a:lnTo>
                  <a:lnTo>
                    <a:pt x="792391" y="263748"/>
                  </a:lnTo>
                  <a:lnTo>
                    <a:pt x="808418" y="309180"/>
                  </a:lnTo>
                  <a:lnTo>
                    <a:pt x="823328" y="354974"/>
                  </a:lnTo>
                  <a:lnTo>
                    <a:pt x="837116" y="401107"/>
                  </a:lnTo>
                  <a:lnTo>
                    <a:pt x="849774" y="447557"/>
                  </a:lnTo>
                  <a:lnTo>
                    <a:pt x="861299" y="494303"/>
                  </a:lnTo>
                  <a:lnTo>
                    <a:pt x="871683" y="541321"/>
                  </a:lnTo>
                  <a:lnTo>
                    <a:pt x="880922" y="588589"/>
                  </a:lnTo>
                  <a:lnTo>
                    <a:pt x="889008" y="636086"/>
                  </a:lnTo>
                  <a:lnTo>
                    <a:pt x="895938" y="683788"/>
                  </a:lnTo>
                  <a:lnTo>
                    <a:pt x="901704" y="731674"/>
                  </a:lnTo>
                  <a:lnTo>
                    <a:pt x="906300" y="779721"/>
                  </a:lnTo>
                  <a:lnTo>
                    <a:pt x="909722" y="827907"/>
                  </a:lnTo>
                  <a:lnTo>
                    <a:pt x="911964" y="876210"/>
                  </a:lnTo>
                  <a:lnTo>
                    <a:pt x="913018" y="924607"/>
                  </a:lnTo>
                  <a:lnTo>
                    <a:pt x="912881" y="973076"/>
                  </a:lnTo>
                  <a:lnTo>
                    <a:pt x="911545" y="1021596"/>
                  </a:lnTo>
                  <a:lnTo>
                    <a:pt x="909006" y="1070143"/>
                  </a:lnTo>
                  <a:lnTo>
                    <a:pt x="905257" y="1118695"/>
                  </a:lnTo>
                  <a:lnTo>
                    <a:pt x="900292" y="1167230"/>
                  </a:lnTo>
                  <a:lnTo>
                    <a:pt x="894106" y="1215726"/>
                  </a:lnTo>
                  <a:lnTo>
                    <a:pt x="886693" y="1264160"/>
                  </a:lnTo>
                  <a:lnTo>
                    <a:pt x="878047" y="1312511"/>
                  </a:lnTo>
                  <a:lnTo>
                    <a:pt x="868162" y="1360756"/>
                  </a:lnTo>
                  <a:lnTo>
                    <a:pt x="857033" y="1408872"/>
                  </a:lnTo>
                  <a:lnTo>
                    <a:pt x="844654" y="1456838"/>
                  </a:lnTo>
                  <a:lnTo>
                    <a:pt x="831018" y="1504630"/>
                  </a:lnTo>
                  <a:lnTo>
                    <a:pt x="816121" y="1552228"/>
                  </a:lnTo>
                  <a:lnTo>
                    <a:pt x="799956" y="1599608"/>
                  </a:lnTo>
                  <a:lnTo>
                    <a:pt x="782518" y="1646749"/>
                  </a:lnTo>
                  <a:lnTo>
                    <a:pt x="763800" y="1693627"/>
                  </a:lnTo>
                  <a:lnTo>
                    <a:pt x="743797" y="1740221"/>
                  </a:lnTo>
                  <a:lnTo>
                    <a:pt x="722504" y="1786509"/>
                  </a:lnTo>
                  <a:lnTo>
                    <a:pt x="699913" y="1832468"/>
                  </a:lnTo>
                  <a:lnTo>
                    <a:pt x="676021" y="1878076"/>
                  </a:ln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0" name="Google Shape;10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49167" y="1804161"/>
              <a:ext cx="2796159" cy="4119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67469" y="2378017"/>
              <a:ext cx="308698" cy="412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1"/>
            <p:cNvSpPr/>
            <p:nvPr/>
          </p:nvSpPr>
          <p:spPr>
            <a:xfrm>
              <a:off x="6741756" y="2443481"/>
              <a:ext cx="116839" cy="286385"/>
            </a:xfrm>
            <a:custGeom>
              <a:rect b="b" l="l" r="r" t="t"/>
              <a:pathLst>
                <a:path extrusionOk="0" h="286385" w="116840">
                  <a:moveTo>
                    <a:pt x="116270" y="286316"/>
                  </a:moveTo>
                  <a:lnTo>
                    <a:pt x="0" y="286316"/>
                  </a:lnTo>
                  <a:lnTo>
                    <a:pt x="0" y="0"/>
                  </a:lnTo>
                  <a:lnTo>
                    <a:pt x="17570" y="0"/>
                  </a:lnTo>
                </a:path>
              </a:pathLst>
            </a:custGeom>
            <a:noFill/>
            <a:ln cap="flat" cmpd="sng" w="18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869337" y="2423700"/>
              <a:ext cx="129539" cy="117475"/>
            </a:xfrm>
            <a:custGeom>
              <a:rect b="b" l="l" r="r" t="t"/>
              <a:pathLst>
                <a:path extrusionOk="0" h="117475" w="129540">
                  <a:moveTo>
                    <a:pt x="112384" y="19781"/>
                  </a:moveTo>
                  <a:lnTo>
                    <a:pt x="129375" y="19781"/>
                  </a:lnTo>
                  <a:lnTo>
                    <a:pt x="129375" y="117105"/>
                  </a:lnTo>
                </a:path>
                <a:path extrusionOk="0" h="117475" w="129540">
                  <a:moveTo>
                    <a:pt x="0" y="0"/>
                  </a:moveTo>
                  <a:lnTo>
                    <a:pt x="1155" y="0"/>
                  </a:lnTo>
                </a:path>
              </a:pathLst>
            </a:custGeom>
            <a:noFill/>
            <a:ln cap="flat" cmpd="sng" w="187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6782444" y="5069633"/>
              <a:ext cx="319405" cy="323215"/>
            </a:xfrm>
            <a:custGeom>
              <a:rect b="b" l="l" r="r" t="t"/>
              <a:pathLst>
                <a:path extrusionOk="0" h="323214" w="319404">
                  <a:moveTo>
                    <a:pt x="319376" y="161585"/>
                  </a:moveTo>
                  <a:lnTo>
                    <a:pt x="316592" y="171502"/>
                  </a:lnTo>
                  <a:lnTo>
                    <a:pt x="310215" y="180837"/>
                  </a:lnTo>
                  <a:lnTo>
                    <a:pt x="303207" y="189964"/>
                  </a:lnTo>
                  <a:lnTo>
                    <a:pt x="298532" y="199260"/>
                  </a:lnTo>
                  <a:lnTo>
                    <a:pt x="297922" y="209907"/>
                  </a:lnTo>
                  <a:lnTo>
                    <a:pt x="299446" y="221424"/>
                  </a:lnTo>
                  <a:lnTo>
                    <a:pt x="300388" y="232638"/>
                  </a:lnTo>
                  <a:lnTo>
                    <a:pt x="298028" y="242377"/>
                  </a:lnTo>
                  <a:lnTo>
                    <a:pt x="290812" y="249407"/>
                  </a:lnTo>
                  <a:lnTo>
                    <a:pt x="280704" y="254220"/>
                  </a:lnTo>
                  <a:lnTo>
                    <a:pt x="270076" y="258618"/>
                  </a:lnTo>
                  <a:lnTo>
                    <a:pt x="261299" y="264404"/>
                  </a:lnTo>
                  <a:lnTo>
                    <a:pt x="255581" y="273235"/>
                  </a:lnTo>
                  <a:lnTo>
                    <a:pt x="251235" y="283964"/>
                  </a:lnTo>
                  <a:lnTo>
                    <a:pt x="246478" y="294183"/>
                  </a:lnTo>
                  <a:lnTo>
                    <a:pt x="239531" y="301483"/>
                  </a:lnTo>
                  <a:lnTo>
                    <a:pt x="229906" y="303871"/>
                  </a:lnTo>
                  <a:lnTo>
                    <a:pt x="218824" y="302919"/>
                  </a:lnTo>
                  <a:lnTo>
                    <a:pt x="207442" y="301376"/>
                  </a:lnTo>
                  <a:lnTo>
                    <a:pt x="196919" y="301994"/>
                  </a:lnTo>
                  <a:lnTo>
                    <a:pt x="187733" y="306774"/>
                  </a:lnTo>
                  <a:lnTo>
                    <a:pt x="178712" y="313889"/>
                  </a:lnTo>
                  <a:lnTo>
                    <a:pt x="169487" y="320351"/>
                  </a:lnTo>
                  <a:lnTo>
                    <a:pt x="159686" y="323170"/>
                  </a:lnTo>
                  <a:lnTo>
                    <a:pt x="149885" y="320353"/>
                  </a:lnTo>
                  <a:lnTo>
                    <a:pt x="140660" y="313900"/>
                  </a:lnTo>
                  <a:lnTo>
                    <a:pt x="131639" y="306809"/>
                  </a:lnTo>
                  <a:lnTo>
                    <a:pt x="122453" y="302079"/>
                  </a:lnTo>
                  <a:lnTo>
                    <a:pt x="111930" y="301461"/>
                  </a:lnTo>
                  <a:lnTo>
                    <a:pt x="100548" y="303004"/>
                  </a:lnTo>
                  <a:lnTo>
                    <a:pt x="89466" y="303956"/>
                  </a:lnTo>
                  <a:lnTo>
                    <a:pt x="79841" y="301568"/>
                  </a:lnTo>
                  <a:lnTo>
                    <a:pt x="72894" y="294267"/>
                  </a:lnTo>
                  <a:lnTo>
                    <a:pt x="68138" y="284039"/>
                  </a:lnTo>
                  <a:lnTo>
                    <a:pt x="63791" y="273284"/>
                  </a:lnTo>
                  <a:lnTo>
                    <a:pt x="58073" y="264404"/>
                  </a:lnTo>
                  <a:lnTo>
                    <a:pt x="49347" y="258618"/>
                  </a:lnTo>
                  <a:lnTo>
                    <a:pt x="38745" y="254220"/>
                  </a:lnTo>
                  <a:lnTo>
                    <a:pt x="28647" y="249407"/>
                  </a:lnTo>
                  <a:lnTo>
                    <a:pt x="21432" y="242377"/>
                  </a:lnTo>
                  <a:lnTo>
                    <a:pt x="19072" y="232638"/>
                  </a:lnTo>
                  <a:lnTo>
                    <a:pt x="20013" y="221424"/>
                  </a:lnTo>
                  <a:lnTo>
                    <a:pt x="21538" y="209907"/>
                  </a:lnTo>
                  <a:lnTo>
                    <a:pt x="20927" y="199260"/>
                  </a:lnTo>
                  <a:lnTo>
                    <a:pt x="16204" y="189964"/>
                  </a:lnTo>
                  <a:lnTo>
                    <a:pt x="9171" y="180837"/>
                  </a:lnTo>
                  <a:lnTo>
                    <a:pt x="2785" y="171502"/>
                  </a:lnTo>
                  <a:lnTo>
                    <a:pt x="0" y="161585"/>
                  </a:lnTo>
                  <a:lnTo>
                    <a:pt x="2784" y="151668"/>
                  </a:lnTo>
                  <a:lnTo>
                    <a:pt x="9161" y="142333"/>
                  </a:lnTo>
                  <a:lnTo>
                    <a:pt x="16168" y="133205"/>
                  </a:lnTo>
                  <a:lnTo>
                    <a:pt x="20843" y="123910"/>
                  </a:lnTo>
                  <a:lnTo>
                    <a:pt x="21454" y="113262"/>
                  </a:lnTo>
                  <a:lnTo>
                    <a:pt x="19929" y="101745"/>
                  </a:lnTo>
                  <a:lnTo>
                    <a:pt x="18988" y="90531"/>
                  </a:lnTo>
                  <a:lnTo>
                    <a:pt x="21347" y="80792"/>
                  </a:lnTo>
                  <a:lnTo>
                    <a:pt x="28611" y="73763"/>
                  </a:lnTo>
                  <a:lnTo>
                    <a:pt x="38734" y="68950"/>
                  </a:lnTo>
                  <a:lnTo>
                    <a:pt x="49345" y="64551"/>
                  </a:lnTo>
                  <a:lnTo>
                    <a:pt x="58073" y="58765"/>
                  </a:lnTo>
                  <a:lnTo>
                    <a:pt x="63790" y="49933"/>
                  </a:lnTo>
                  <a:lnTo>
                    <a:pt x="68137" y="39195"/>
                  </a:lnTo>
                  <a:lnTo>
                    <a:pt x="72894" y="28951"/>
                  </a:lnTo>
                  <a:lnTo>
                    <a:pt x="79841" y="21601"/>
                  </a:lnTo>
                  <a:lnTo>
                    <a:pt x="89465" y="19213"/>
                  </a:lnTo>
                  <a:lnTo>
                    <a:pt x="100548" y="20166"/>
                  </a:lnTo>
                  <a:lnTo>
                    <a:pt x="111930" y="21709"/>
                  </a:lnTo>
                  <a:lnTo>
                    <a:pt x="122453" y="21091"/>
                  </a:lnTo>
                  <a:lnTo>
                    <a:pt x="131639" y="16360"/>
                  </a:lnTo>
                  <a:lnTo>
                    <a:pt x="140659" y="9269"/>
                  </a:lnTo>
                  <a:lnTo>
                    <a:pt x="149885" y="2817"/>
                  </a:lnTo>
                  <a:lnTo>
                    <a:pt x="159686" y="0"/>
                  </a:lnTo>
                  <a:lnTo>
                    <a:pt x="169486" y="2817"/>
                  </a:lnTo>
                  <a:lnTo>
                    <a:pt x="178712" y="9269"/>
                  </a:lnTo>
                  <a:lnTo>
                    <a:pt x="187733" y="16360"/>
                  </a:lnTo>
                  <a:lnTo>
                    <a:pt x="196919" y="21091"/>
                  </a:lnTo>
                  <a:lnTo>
                    <a:pt x="207442" y="21709"/>
                  </a:lnTo>
                  <a:lnTo>
                    <a:pt x="218824" y="20166"/>
                  </a:lnTo>
                  <a:lnTo>
                    <a:pt x="229906" y="19213"/>
                  </a:lnTo>
                  <a:lnTo>
                    <a:pt x="239531" y="21601"/>
                  </a:lnTo>
                  <a:lnTo>
                    <a:pt x="246478" y="28903"/>
                  </a:lnTo>
                  <a:lnTo>
                    <a:pt x="251234" y="39131"/>
                  </a:lnTo>
                  <a:lnTo>
                    <a:pt x="255581" y="49885"/>
                  </a:lnTo>
                  <a:lnTo>
                    <a:pt x="261299" y="58765"/>
                  </a:lnTo>
                  <a:lnTo>
                    <a:pt x="270027" y="64551"/>
                  </a:lnTo>
                  <a:lnTo>
                    <a:pt x="280630" y="68950"/>
                  </a:lnTo>
                  <a:lnTo>
                    <a:pt x="290729" y="73763"/>
                  </a:lnTo>
                  <a:lnTo>
                    <a:pt x="297944" y="80792"/>
                  </a:lnTo>
                  <a:lnTo>
                    <a:pt x="300304" y="90531"/>
                  </a:lnTo>
                  <a:lnTo>
                    <a:pt x="299362" y="101745"/>
                  </a:lnTo>
                  <a:lnTo>
                    <a:pt x="297837" y="113262"/>
                  </a:lnTo>
                  <a:lnTo>
                    <a:pt x="298448" y="123910"/>
                  </a:lnTo>
                  <a:lnTo>
                    <a:pt x="303172" y="133205"/>
                  </a:lnTo>
                  <a:lnTo>
                    <a:pt x="310204" y="142333"/>
                  </a:lnTo>
                  <a:lnTo>
                    <a:pt x="316590" y="151668"/>
                  </a:lnTo>
                  <a:lnTo>
                    <a:pt x="319376" y="161585"/>
                  </a:lnTo>
                  <a:close/>
                </a:path>
              </a:pathLst>
            </a:custGeom>
            <a:noFill/>
            <a:ln cap="flat" cmpd="sng" w="169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90809" y="5344047"/>
              <a:ext cx="302647" cy="19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58022" y="5163220"/>
              <a:ext cx="168218" cy="135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18181" y="3918758"/>
              <a:ext cx="231132" cy="184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1"/>
            <p:cNvSpPr/>
            <p:nvPr/>
          </p:nvSpPr>
          <p:spPr>
            <a:xfrm>
              <a:off x="7441140" y="3818592"/>
              <a:ext cx="385445" cy="385445"/>
            </a:xfrm>
            <a:custGeom>
              <a:rect b="b" l="l" r="r" t="t"/>
              <a:pathLst>
                <a:path extrusionOk="0" h="385445" w="385445">
                  <a:moveTo>
                    <a:pt x="385215" y="192626"/>
                  </a:moveTo>
                  <a:lnTo>
                    <a:pt x="380129" y="236792"/>
                  </a:lnTo>
                  <a:lnTo>
                    <a:pt x="365639" y="277336"/>
                  </a:lnTo>
                  <a:lnTo>
                    <a:pt x="342902" y="313102"/>
                  </a:lnTo>
                  <a:lnTo>
                    <a:pt x="313075" y="342932"/>
                  </a:lnTo>
                  <a:lnTo>
                    <a:pt x="277312" y="365671"/>
                  </a:lnTo>
                  <a:lnTo>
                    <a:pt x="236770" y="380162"/>
                  </a:lnTo>
                  <a:lnTo>
                    <a:pt x="192606" y="385250"/>
                  </a:lnTo>
                  <a:lnTo>
                    <a:pt x="148444" y="380162"/>
                  </a:lnTo>
                  <a:lnTo>
                    <a:pt x="107903" y="365671"/>
                  </a:lnTo>
                  <a:lnTo>
                    <a:pt x="72141" y="342932"/>
                  </a:lnTo>
                  <a:lnTo>
                    <a:pt x="42313" y="313102"/>
                  </a:lnTo>
                  <a:lnTo>
                    <a:pt x="19577" y="277336"/>
                  </a:lnTo>
                  <a:lnTo>
                    <a:pt x="5086" y="236792"/>
                  </a:lnTo>
                  <a:lnTo>
                    <a:pt x="0" y="192626"/>
                  </a:lnTo>
                  <a:lnTo>
                    <a:pt x="5086" y="148458"/>
                  </a:lnTo>
                  <a:lnTo>
                    <a:pt x="19577" y="107912"/>
                  </a:lnTo>
                  <a:lnTo>
                    <a:pt x="42313" y="72147"/>
                  </a:lnTo>
                  <a:lnTo>
                    <a:pt x="72141" y="42316"/>
                  </a:lnTo>
                  <a:lnTo>
                    <a:pt x="107903" y="19578"/>
                  </a:lnTo>
                  <a:lnTo>
                    <a:pt x="148444" y="5087"/>
                  </a:lnTo>
                  <a:lnTo>
                    <a:pt x="192606" y="0"/>
                  </a:lnTo>
                  <a:lnTo>
                    <a:pt x="236770" y="5087"/>
                  </a:lnTo>
                  <a:lnTo>
                    <a:pt x="277312" y="19578"/>
                  </a:lnTo>
                  <a:lnTo>
                    <a:pt x="313075" y="42317"/>
                  </a:lnTo>
                  <a:lnTo>
                    <a:pt x="342902" y="72147"/>
                  </a:lnTo>
                  <a:lnTo>
                    <a:pt x="365639" y="107913"/>
                  </a:lnTo>
                  <a:lnTo>
                    <a:pt x="380129" y="148458"/>
                  </a:lnTo>
                  <a:lnTo>
                    <a:pt x="385215" y="192626"/>
                  </a:lnTo>
                  <a:close/>
                </a:path>
              </a:pathLst>
            </a:custGeom>
            <a:noFill/>
            <a:ln cap="flat" cmpd="sng" w="1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7269480" y="1947417"/>
              <a:ext cx="1509395" cy="3705225"/>
            </a:xfrm>
            <a:custGeom>
              <a:rect b="b" l="l" r="r" t="t"/>
              <a:pathLst>
                <a:path extrusionOk="0" h="3705225" w="1509395">
                  <a:moveTo>
                    <a:pt x="707644" y="3465576"/>
                  </a:moveTo>
                  <a:lnTo>
                    <a:pt x="347472" y="3465576"/>
                  </a:lnTo>
                  <a:lnTo>
                    <a:pt x="347472" y="3660330"/>
                  </a:lnTo>
                  <a:lnTo>
                    <a:pt x="76200" y="3660330"/>
                  </a:lnTo>
                  <a:lnTo>
                    <a:pt x="76200" y="3628517"/>
                  </a:lnTo>
                  <a:lnTo>
                    <a:pt x="0" y="3666680"/>
                  </a:lnTo>
                  <a:lnTo>
                    <a:pt x="76200" y="3704780"/>
                  </a:lnTo>
                  <a:lnTo>
                    <a:pt x="76200" y="3673030"/>
                  </a:lnTo>
                  <a:lnTo>
                    <a:pt x="360172" y="3673030"/>
                  </a:lnTo>
                  <a:lnTo>
                    <a:pt x="360172" y="3666680"/>
                  </a:lnTo>
                  <a:lnTo>
                    <a:pt x="360172" y="3660330"/>
                  </a:lnTo>
                  <a:lnTo>
                    <a:pt x="360172" y="3478276"/>
                  </a:lnTo>
                  <a:lnTo>
                    <a:pt x="707644" y="3478276"/>
                  </a:lnTo>
                  <a:lnTo>
                    <a:pt x="707644" y="3471926"/>
                  </a:lnTo>
                  <a:lnTo>
                    <a:pt x="707644" y="3465576"/>
                  </a:lnTo>
                  <a:close/>
                </a:path>
                <a:path extrusionOk="0" h="3705225" w="1509395">
                  <a:moveTo>
                    <a:pt x="1127887" y="0"/>
                  </a:moveTo>
                  <a:lnTo>
                    <a:pt x="155575" y="0"/>
                  </a:lnTo>
                  <a:lnTo>
                    <a:pt x="155079" y="251345"/>
                  </a:lnTo>
                  <a:lnTo>
                    <a:pt x="123825" y="249936"/>
                  </a:lnTo>
                  <a:lnTo>
                    <a:pt x="158496" y="327787"/>
                  </a:lnTo>
                  <a:lnTo>
                    <a:pt x="193929" y="264287"/>
                  </a:lnTo>
                  <a:lnTo>
                    <a:pt x="200025" y="253365"/>
                  </a:lnTo>
                  <a:lnTo>
                    <a:pt x="167779" y="251917"/>
                  </a:lnTo>
                  <a:lnTo>
                    <a:pt x="168262" y="12700"/>
                  </a:lnTo>
                  <a:lnTo>
                    <a:pt x="1127887" y="12700"/>
                  </a:lnTo>
                  <a:lnTo>
                    <a:pt x="1127887" y="6350"/>
                  </a:lnTo>
                  <a:lnTo>
                    <a:pt x="1127887" y="0"/>
                  </a:lnTo>
                  <a:close/>
                </a:path>
                <a:path extrusionOk="0" h="3705225" w="1509395">
                  <a:moveTo>
                    <a:pt x="1509395" y="1862328"/>
                  </a:moveTo>
                  <a:lnTo>
                    <a:pt x="1203960" y="1862328"/>
                  </a:lnTo>
                  <a:lnTo>
                    <a:pt x="1203960" y="2072767"/>
                  </a:lnTo>
                  <a:lnTo>
                    <a:pt x="987552" y="2072767"/>
                  </a:lnTo>
                  <a:lnTo>
                    <a:pt x="987552" y="2041017"/>
                  </a:lnTo>
                  <a:lnTo>
                    <a:pt x="911352" y="2079117"/>
                  </a:lnTo>
                  <a:lnTo>
                    <a:pt x="987552" y="2117217"/>
                  </a:lnTo>
                  <a:lnTo>
                    <a:pt x="987552" y="2085467"/>
                  </a:lnTo>
                  <a:lnTo>
                    <a:pt x="1216660" y="2085467"/>
                  </a:lnTo>
                  <a:lnTo>
                    <a:pt x="1216660" y="2079117"/>
                  </a:lnTo>
                  <a:lnTo>
                    <a:pt x="1216660" y="2072767"/>
                  </a:lnTo>
                  <a:lnTo>
                    <a:pt x="1216660" y="1875028"/>
                  </a:lnTo>
                  <a:lnTo>
                    <a:pt x="1509395" y="1875028"/>
                  </a:lnTo>
                  <a:lnTo>
                    <a:pt x="1509395" y="1868678"/>
                  </a:lnTo>
                  <a:lnTo>
                    <a:pt x="1509395" y="1862328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" name="Google Shape;11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379590" y="5623749"/>
            <a:ext cx="3205480" cy="1243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6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Discutimos o melhor modelo para o sucesso  do seu negócio com total disponibilidade e  flexibilidade.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 txBox="1"/>
          <p:nvPr/>
        </p:nvSpPr>
        <p:spPr>
          <a:xfrm>
            <a:off x="-99340" y="3958508"/>
            <a:ext cx="33486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Aplicamos uma metodologia eficiente e  otimizada, reduzindo desperdícios no  desenvolvimento </a:t>
            </a:r>
            <a:endParaRPr b="0" i="0" sz="1800" u="none" cap="none" strike="noStrike">
              <a:solidFill>
                <a:srgbClr val="58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e na infraestrutura.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40483" y="1836465"/>
            <a:ext cx="3015372" cy="1529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2075">
            <a:spAutoFit/>
          </a:bodyPr>
          <a:lstStyle/>
          <a:p>
            <a:pPr indent="0" lvl="0" marL="12700" marR="5080" rtl="0" algn="r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Gerenciamos e otimizamos seus  investimentos em infraestrutura para  você ganhar tranquilidade e focar no  seu negócio.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1" title="aws_partner_TS-2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66551" y="5512425"/>
            <a:ext cx="1330572" cy="133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"/>
          <p:cNvSpPr txBox="1"/>
          <p:nvPr>
            <p:ph type="title"/>
          </p:nvPr>
        </p:nvSpPr>
        <p:spPr>
          <a:xfrm>
            <a:off x="3381755" y="1240536"/>
            <a:ext cx="5428615" cy="58991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25120" rtl="0" algn="l">
              <a:lnSpc>
                <a:spcPct val="111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CONTROLE DE VERSÃO</a:t>
            </a:r>
            <a:endParaRPr sz="4000"/>
          </a:p>
        </p:txBody>
      </p:sp>
      <p:sp>
        <p:nvSpPr>
          <p:cNvPr id="679" name="Google Shape;679;p5"/>
          <p:cNvSpPr txBox="1"/>
          <p:nvPr/>
        </p:nvSpPr>
        <p:spPr>
          <a:xfrm>
            <a:off x="737616" y="2689860"/>
            <a:ext cx="1469390" cy="52578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5"/>
          <p:cNvSpPr txBox="1"/>
          <p:nvPr/>
        </p:nvSpPr>
        <p:spPr>
          <a:xfrm>
            <a:off x="3470147" y="2686811"/>
            <a:ext cx="2484120" cy="52578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0" lvl="0" marL="965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VALIDADE DA PROPOSTA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5"/>
          <p:cNvSpPr txBox="1"/>
          <p:nvPr/>
        </p:nvSpPr>
        <p:spPr>
          <a:xfrm>
            <a:off x="6054852" y="2689860"/>
            <a:ext cx="2414270" cy="52578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381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"/>
          <p:cNvSpPr txBox="1"/>
          <p:nvPr/>
        </p:nvSpPr>
        <p:spPr>
          <a:xfrm>
            <a:off x="8570976" y="2689860"/>
            <a:ext cx="2908300" cy="52578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9493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"/>
          <p:cNvSpPr txBox="1"/>
          <p:nvPr/>
        </p:nvSpPr>
        <p:spPr>
          <a:xfrm>
            <a:off x="737616" y="3325367"/>
            <a:ext cx="1469390" cy="52578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297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01/06/21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"/>
          <p:cNvSpPr txBox="1"/>
          <p:nvPr/>
        </p:nvSpPr>
        <p:spPr>
          <a:xfrm>
            <a:off x="3470147" y="3323844"/>
            <a:ext cx="2484120" cy="52578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6896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01/08/2021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5"/>
          <p:cNvGrpSpPr/>
          <p:nvPr/>
        </p:nvGrpSpPr>
        <p:grpSpPr>
          <a:xfrm>
            <a:off x="737616" y="3326891"/>
            <a:ext cx="10741660" cy="2286381"/>
            <a:chOff x="737616" y="3326891"/>
            <a:chExt cx="10741660" cy="2286381"/>
          </a:xfrm>
        </p:grpSpPr>
        <p:sp>
          <p:nvSpPr>
            <p:cNvPr id="686" name="Google Shape;686;p5"/>
            <p:cNvSpPr/>
            <p:nvPr/>
          </p:nvSpPr>
          <p:spPr>
            <a:xfrm>
              <a:off x="6054851" y="3326891"/>
              <a:ext cx="2414270" cy="525780"/>
            </a:xfrm>
            <a:custGeom>
              <a:rect b="b" l="l" r="r" t="t"/>
              <a:pathLst>
                <a:path extrusionOk="0" h="525779" w="2414270">
                  <a:moveTo>
                    <a:pt x="2414016" y="0"/>
                  </a:moveTo>
                  <a:lnTo>
                    <a:pt x="0" y="0"/>
                  </a:lnTo>
                  <a:lnTo>
                    <a:pt x="0" y="525779"/>
                  </a:lnTo>
                  <a:lnTo>
                    <a:pt x="2414016" y="525779"/>
                  </a:lnTo>
                  <a:lnTo>
                    <a:pt x="2414016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737616" y="5390387"/>
              <a:ext cx="10741660" cy="222885"/>
            </a:xfrm>
            <a:custGeom>
              <a:rect b="b" l="l" r="r" t="t"/>
              <a:pathLst>
                <a:path extrusionOk="0" h="222885" w="10741660">
                  <a:moveTo>
                    <a:pt x="10741152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10741152" y="222503"/>
                  </a:lnTo>
                  <a:lnTo>
                    <a:pt x="10741152" y="0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737616" y="4009643"/>
              <a:ext cx="10741660" cy="1221105"/>
            </a:xfrm>
            <a:custGeom>
              <a:rect b="b" l="l" r="r" t="t"/>
              <a:pathLst>
                <a:path extrusionOk="0" h="1221104" w="10741660">
                  <a:moveTo>
                    <a:pt x="1469136" y="691896"/>
                  </a:moveTo>
                  <a:lnTo>
                    <a:pt x="0" y="691896"/>
                  </a:lnTo>
                  <a:lnTo>
                    <a:pt x="0" y="1217676"/>
                  </a:lnTo>
                  <a:lnTo>
                    <a:pt x="1469136" y="1217676"/>
                  </a:lnTo>
                  <a:lnTo>
                    <a:pt x="1469136" y="691896"/>
                  </a:lnTo>
                  <a:close/>
                </a:path>
                <a:path extrusionOk="0" h="1221104" w="10741660">
                  <a:moveTo>
                    <a:pt x="1469136" y="1524"/>
                  </a:moveTo>
                  <a:lnTo>
                    <a:pt x="0" y="1524"/>
                  </a:lnTo>
                  <a:lnTo>
                    <a:pt x="0" y="527304"/>
                  </a:lnTo>
                  <a:lnTo>
                    <a:pt x="1469136" y="527304"/>
                  </a:lnTo>
                  <a:lnTo>
                    <a:pt x="1469136" y="1524"/>
                  </a:lnTo>
                  <a:close/>
                </a:path>
                <a:path extrusionOk="0" h="1221104" w="10741660">
                  <a:moveTo>
                    <a:pt x="2631948" y="685800"/>
                  </a:moveTo>
                  <a:lnTo>
                    <a:pt x="1569720" y="685800"/>
                  </a:lnTo>
                  <a:lnTo>
                    <a:pt x="1569720" y="1211580"/>
                  </a:lnTo>
                  <a:lnTo>
                    <a:pt x="2631948" y="1211580"/>
                  </a:lnTo>
                  <a:lnTo>
                    <a:pt x="2631948" y="685800"/>
                  </a:lnTo>
                  <a:close/>
                </a:path>
                <a:path extrusionOk="0" h="1221104" w="10741660">
                  <a:moveTo>
                    <a:pt x="2631948" y="0"/>
                  </a:moveTo>
                  <a:lnTo>
                    <a:pt x="1569720" y="0"/>
                  </a:lnTo>
                  <a:lnTo>
                    <a:pt x="1569720" y="525780"/>
                  </a:lnTo>
                  <a:lnTo>
                    <a:pt x="2631948" y="525780"/>
                  </a:lnTo>
                  <a:lnTo>
                    <a:pt x="2631948" y="0"/>
                  </a:lnTo>
                  <a:close/>
                </a:path>
                <a:path extrusionOk="0" h="1221104" w="10741660">
                  <a:moveTo>
                    <a:pt x="5216652" y="690372"/>
                  </a:moveTo>
                  <a:lnTo>
                    <a:pt x="2732532" y="690372"/>
                  </a:lnTo>
                  <a:lnTo>
                    <a:pt x="2732532" y="1216152"/>
                  </a:lnTo>
                  <a:lnTo>
                    <a:pt x="5216652" y="1216152"/>
                  </a:lnTo>
                  <a:lnTo>
                    <a:pt x="5216652" y="690372"/>
                  </a:lnTo>
                  <a:close/>
                </a:path>
                <a:path extrusionOk="0" h="1221104" w="10741660">
                  <a:moveTo>
                    <a:pt x="5216652" y="0"/>
                  </a:moveTo>
                  <a:lnTo>
                    <a:pt x="2732532" y="0"/>
                  </a:lnTo>
                  <a:lnTo>
                    <a:pt x="2732532" y="525780"/>
                  </a:lnTo>
                  <a:lnTo>
                    <a:pt x="5216652" y="525780"/>
                  </a:lnTo>
                  <a:lnTo>
                    <a:pt x="5216652" y="0"/>
                  </a:lnTo>
                  <a:close/>
                </a:path>
                <a:path extrusionOk="0" h="1221104" w="10741660">
                  <a:moveTo>
                    <a:pt x="7731252" y="693420"/>
                  </a:moveTo>
                  <a:lnTo>
                    <a:pt x="5317236" y="693420"/>
                  </a:lnTo>
                  <a:lnTo>
                    <a:pt x="5317236" y="1220724"/>
                  </a:lnTo>
                  <a:lnTo>
                    <a:pt x="7731252" y="1220724"/>
                  </a:lnTo>
                  <a:lnTo>
                    <a:pt x="7731252" y="693420"/>
                  </a:lnTo>
                  <a:close/>
                </a:path>
                <a:path extrusionOk="0" h="1221104" w="10741660">
                  <a:moveTo>
                    <a:pt x="7731252" y="3048"/>
                  </a:moveTo>
                  <a:lnTo>
                    <a:pt x="5317236" y="3048"/>
                  </a:lnTo>
                  <a:lnTo>
                    <a:pt x="5317236" y="528828"/>
                  </a:lnTo>
                  <a:lnTo>
                    <a:pt x="7731252" y="528828"/>
                  </a:lnTo>
                  <a:lnTo>
                    <a:pt x="7731252" y="3048"/>
                  </a:lnTo>
                  <a:close/>
                </a:path>
                <a:path extrusionOk="0" h="1221104" w="10741660">
                  <a:moveTo>
                    <a:pt x="10741152" y="693420"/>
                  </a:moveTo>
                  <a:lnTo>
                    <a:pt x="7833360" y="693420"/>
                  </a:lnTo>
                  <a:lnTo>
                    <a:pt x="7833360" y="1220724"/>
                  </a:lnTo>
                  <a:lnTo>
                    <a:pt x="10741152" y="1220724"/>
                  </a:lnTo>
                  <a:lnTo>
                    <a:pt x="10741152" y="693420"/>
                  </a:lnTo>
                  <a:close/>
                </a:path>
                <a:path extrusionOk="0" h="1221104" w="10741660">
                  <a:moveTo>
                    <a:pt x="10741152" y="3048"/>
                  </a:moveTo>
                  <a:lnTo>
                    <a:pt x="7833360" y="3048"/>
                  </a:lnTo>
                  <a:lnTo>
                    <a:pt x="7833360" y="528828"/>
                  </a:lnTo>
                  <a:lnTo>
                    <a:pt x="10741152" y="528828"/>
                  </a:lnTo>
                  <a:lnTo>
                    <a:pt x="10741152" y="3048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5"/>
          <p:cNvSpPr txBox="1"/>
          <p:nvPr/>
        </p:nvSpPr>
        <p:spPr>
          <a:xfrm>
            <a:off x="8570976" y="3326891"/>
            <a:ext cx="2908300" cy="52578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35623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CRIAÇÃO DA PROPOSTA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"/>
          <p:cNvSpPr txBox="1"/>
          <p:nvPr/>
        </p:nvSpPr>
        <p:spPr>
          <a:xfrm>
            <a:off x="2307335" y="2686811"/>
            <a:ext cx="1062355" cy="52578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0" lvl="0" marL="157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VERSÃO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"/>
          <p:cNvSpPr txBox="1"/>
          <p:nvPr/>
        </p:nvSpPr>
        <p:spPr>
          <a:xfrm>
            <a:off x="2307335" y="3325367"/>
            <a:ext cx="1062355" cy="52578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1111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7E7E7E"/>
                </a:solidFill>
                <a:latin typeface="Calibri"/>
                <a:ea typeface="Calibri"/>
                <a:cs typeface="Calibri"/>
                <a:sym typeface="Calibri"/>
              </a:rPr>
              <a:t>1.0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6"/>
          <p:cNvGrpSpPr/>
          <p:nvPr/>
        </p:nvGrpSpPr>
        <p:grpSpPr>
          <a:xfrm>
            <a:off x="551687" y="1720595"/>
            <a:ext cx="11178667" cy="4089020"/>
            <a:chOff x="551687" y="1720595"/>
            <a:chExt cx="11178667" cy="4089020"/>
          </a:xfrm>
        </p:grpSpPr>
        <p:sp>
          <p:nvSpPr>
            <p:cNvPr id="697" name="Google Shape;697;p6"/>
            <p:cNvSpPr/>
            <p:nvPr/>
          </p:nvSpPr>
          <p:spPr>
            <a:xfrm>
              <a:off x="8389619" y="4876800"/>
              <a:ext cx="3217545" cy="932815"/>
            </a:xfrm>
            <a:custGeom>
              <a:rect b="b" l="l" r="r" t="t"/>
              <a:pathLst>
                <a:path extrusionOk="0" h="932814" w="3217545">
                  <a:moveTo>
                    <a:pt x="3217164" y="0"/>
                  </a:moveTo>
                  <a:lnTo>
                    <a:pt x="0" y="0"/>
                  </a:lnTo>
                  <a:lnTo>
                    <a:pt x="0" y="932688"/>
                  </a:lnTo>
                  <a:lnTo>
                    <a:pt x="3217164" y="932688"/>
                  </a:lnTo>
                  <a:lnTo>
                    <a:pt x="32171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8389619" y="4285488"/>
              <a:ext cx="2094230" cy="589915"/>
            </a:xfrm>
            <a:custGeom>
              <a:rect b="b" l="l" r="r" t="t"/>
              <a:pathLst>
                <a:path extrusionOk="0" h="589914" w="2094229">
                  <a:moveTo>
                    <a:pt x="2093976" y="0"/>
                  </a:moveTo>
                  <a:lnTo>
                    <a:pt x="0" y="0"/>
                  </a:lnTo>
                  <a:lnTo>
                    <a:pt x="0" y="589788"/>
                  </a:lnTo>
                  <a:lnTo>
                    <a:pt x="2093976" y="589788"/>
                  </a:lnTo>
                  <a:lnTo>
                    <a:pt x="2093976" y="0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8389619" y="2311907"/>
              <a:ext cx="3340735" cy="1027430"/>
            </a:xfrm>
            <a:custGeom>
              <a:rect b="b" l="l" r="r" t="t"/>
              <a:pathLst>
                <a:path extrusionOk="0" h="1027429" w="3340734">
                  <a:moveTo>
                    <a:pt x="3340608" y="0"/>
                  </a:moveTo>
                  <a:lnTo>
                    <a:pt x="0" y="0"/>
                  </a:lnTo>
                  <a:lnTo>
                    <a:pt x="0" y="1027176"/>
                  </a:lnTo>
                  <a:lnTo>
                    <a:pt x="3340608" y="1027176"/>
                  </a:lnTo>
                  <a:lnTo>
                    <a:pt x="3340608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6"/>
            <p:cNvSpPr/>
            <p:nvPr/>
          </p:nvSpPr>
          <p:spPr>
            <a:xfrm>
              <a:off x="8389619" y="1720595"/>
              <a:ext cx="1207135" cy="589915"/>
            </a:xfrm>
            <a:custGeom>
              <a:rect b="b" l="l" r="r" t="t"/>
              <a:pathLst>
                <a:path extrusionOk="0" h="589914" w="1207134">
                  <a:moveTo>
                    <a:pt x="1207007" y="0"/>
                  </a:moveTo>
                  <a:lnTo>
                    <a:pt x="0" y="0"/>
                  </a:lnTo>
                  <a:lnTo>
                    <a:pt x="0" y="589788"/>
                  </a:lnTo>
                  <a:lnTo>
                    <a:pt x="1207007" y="589788"/>
                  </a:lnTo>
                  <a:lnTo>
                    <a:pt x="1207007" y="0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6"/>
            <p:cNvSpPr/>
            <p:nvPr/>
          </p:nvSpPr>
          <p:spPr>
            <a:xfrm>
              <a:off x="551687" y="2133600"/>
              <a:ext cx="3217545" cy="932815"/>
            </a:xfrm>
            <a:custGeom>
              <a:rect b="b" l="l" r="r" t="t"/>
              <a:pathLst>
                <a:path extrusionOk="0" h="932814" w="3217545">
                  <a:moveTo>
                    <a:pt x="3217164" y="0"/>
                  </a:moveTo>
                  <a:lnTo>
                    <a:pt x="0" y="0"/>
                  </a:lnTo>
                  <a:lnTo>
                    <a:pt x="0" y="932688"/>
                  </a:lnTo>
                  <a:lnTo>
                    <a:pt x="3217164" y="932688"/>
                  </a:lnTo>
                  <a:lnTo>
                    <a:pt x="32171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2" name="Google Shape;702;p6"/>
          <p:cNvSpPr txBox="1"/>
          <p:nvPr>
            <p:ph type="title"/>
          </p:nvPr>
        </p:nvSpPr>
        <p:spPr>
          <a:xfrm>
            <a:off x="3258311" y="405384"/>
            <a:ext cx="5797550" cy="58864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29285" rtl="0" algn="l">
              <a:lnSpc>
                <a:spcPct val="1103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4000">
                <a:solidFill>
                  <a:srgbClr val="FFFFFF"/>
                </a:solidFill>
              </a:rPr>
              <a:t>TIMES E TECNOLOGIA</a:t>
            </a:r>
            <a:endParaRPr sz="4000"/>
          </a:p>
        </p:txBody>
      </p:sp>
      <p:sp>
        <p:nvSpPr>
          <p:cNvPr id="703" name="Google Shape;703;p6"/>
          <p:cNvSpPr txBox="1"/>
          <p:nvPr/>
        </p:nvSpPr>
        <p:spPr>
          <a:xfrm>
            <a:off x="3259963" y="1037082"/>
            <a:ext cx="6004433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35BFA"/>
                </a:solidFill>
                <a:latin typeface="Calibri"/>
                <a:ea typeface="Calibri"/>
                <a:cs typeface="Calibri"/>
                <a:sym typeface="Calibri"/>
              </a:rPr>
              <a:t>Nossa abrangência e conhecimento à disposição do seu negócio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372" y="1877567"/>
            <a:ext cx="6669024" cy="431901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"/>
          <p:cNvSpPr txBox="1"/>
          <p:nvPr/>
        </p:nvSpPr>
        <p:spPr>
          <a:xfrm>
            <a:off x="8389619" y="2311907"/>
            <a:ext cx="3340735" cy="1027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525">
            <a:spAutoFit/>
          </a:bodyPr>
          <a:lstStyle/>
          <a:p>
            <a:pPr indent="0" lvl="0" marL="927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Machine Learning | Stream Analytics | Hadoop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2710" marR="3219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| RedHat | SQL Server | Data warehouse |  WebApp | CDN | HD insights |Redis cache |  Data Factory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"/>
          <p:cNvSpPr txBox="1"/>
          <p:nvPr/>
        </p:nvSpPr>
        <p:spPr>
          <a:xfrm>
            <a:off x="8389619" y="4876800"/>
            <a:ext cx="3217545" cy="93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5405" marR="2139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Azure IaaS | PaaS | Internet Of Things |  DevOps | Microsoft 365 | Microsoft Teams|  System Center | Exchange | One Drive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"/>
          <p:cNvSpPr txBox="1"/>
          <p:nvPr/>
        </p:nvSpPr>
        <p:spPr>
          <a:xfrm>
            <a:off x="551687" y="2133600"/>
            <a:ext cx="3217545" cy="93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9065" marR="3060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Compute | Container | Hybrid Solutions |  Cloud Migration| Cost-effectiveness |  Blob Storage | Traffic manager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8" name="Google Shape;708;p6"/>
          <p:cNvGrpSpPr/>
          <p:nvPr/>
        </p:nvGrpSpPr>
        <p:grpSpPr>
          <a:xfrm>
            <a:off x="551687" y="2389580"/>
            <a:ext cx="10456163" cy="3900475"/>
            <a:chOff x="551687" y="2389580"/>
            <a:chExt cx="10456163" cy="3900475"/>
          </a:xfrm>
        </p:grpSpPr>
        <p:pic>
          <p:nvPicPr>
            <p:cNvPr id="709" name="Google Shape;70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467" y="3137916"/>
              <a:ext cx="353568" cy="33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84147" y="3118104"/>
              <a:ext cx="365759" cy="373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52015" y="3198876"/>
              <a:ext cx="394716" cy="21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40852" y="3473196"/>
              <a:ext cx="644651" cy="425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82911" y="3581400"/>
              <a:ext cx="790955" cy="208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483595" y="3468624"/>
              <a:ext cx="524255" cy="434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958071" y="3448811"/>
              <a:ext cx="464820" cy="47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06523" y="5993892"/>
              <a:ext cx="746760" cy="252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10055" y="5995416"/>
              <a:ext cx="594359" cy="2499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Google Shape;718;p6"/>
            <p:cNvSpPr/>
            <p:nvPr/>
          </p:nvSpPr>
          <p:spPr>
            <a:xfrm>
              <a:off x="696467" y="5949695"/>
              <a:ext cx="370840" cy="340360"/>
            </a:xfrm>
            <a:custGeom>
              <a:rect b="b" l="l" r="r" t="t"/>
              <a:pathLst>
                <a:path extrusionOk="0" h="340360" w="370840">
                  <a:moveTo>
                    <a:pt x="185165" y="0"/>
                  </a:moveTo>
                  <a:lnTo>
                    <a:pt x="135942" y="6069"/>
                  </a:lnTo>
                  <a:lnTo>
                    <a:pt x="91710" y="23198"/>
                  </a:lnTo>
                  <a:lnTo>
                    <a:pt x="54235" y="49768"/>
                  </a:lnTo>
                  <a:lnTo>
                    <a:pt x="25281" y="84158"/>
                  </a:lnTo>
                  <a:lnTo>
                    <a:pt x="6614" y="124751"/>
                  </a:lnTo>
                  <a:lnTo>
                    <a:pt x="0" y="169925"/>
                  </a:lnTo>
                  <a:lnTo>
                    <a:pt x="6614" y="215100"/>
                  </a:lnTo>
                  <a:lnTo>
                    <a:pt x="25281" y="255693"/>
                  </a:lnTo>
                  <a:lnTo>
                    <a:pt x="54235" y="290083"/>
                  </a:lnTo>
                  <a:lnTo>
                    <a:pt x="91710" y="316653"/>
                  </a:lnTo>
                  <a:lnTo>
                    <a:pt x="135942" y="333782"/>
                  </a:lnTo>
                  <a:lnTo>
                    <a:pt x="185165" y="339851"/>
                  </a:lnTo>
                  <a:lnTo>
                    <a:pt x="234389" y="333782"/>
                  </a:lnTo>
                  <a:lnTo>
                    <a:pt x="278621" y="316653"/>
                  </a:lnTo>
                  <a:lnTo>
                    <a:pt x="316096" y="290083"/>
                  </a:lnTo>
                  <a:lnTo>
                    <a:pt x="345050" y="255693"/>
                  </a:lnTo>
                  <a:lnTo>
                    <a:pt x="363717" y="215100"/>
                  </a:lnTo>
                  <a:lnTo>
                    <a:pt x="370331" y="169925"/>
                  </a:lnTo>
                  <a:lnTo>
                    <a:pt x="363717" y="124751"/>
                  </a:lnTo>
                  <a:lnTo>
                    <a:pt x="345050" y="84158"/>
                  </a:lnTo>
                  <a:lnTo>
                    <a:pt x="316096" y="49768"/>
                  </a:lnTo>
                  <a:lnTo>
                    <a:pt x="278621" y="23198"/>
                  </a:lnTo>
                  <a:lnTo>
                    <a:pt x="234389" y="6069"/>
                  </a:lnTo>
                  <a:lnTo>
                    <a:pt x="185165" y="0"/>
                  </a:lnTo>
                  <a:close/>
                </a:path>
              </a:pathLst>
            </a:custGeom>
            <a:solidFill>
              <a:srgbClr val="001F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9" name="Google Shape;719;p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54379" y="6016751"/>
              <a:ext cx="225551" cy="205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8538971" y="6007607"/>
              <a:ext cx="894587" cy="192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660635" y="5989319"/>
              <a:ext cx="775716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6"/>
            <p:cNvSpPr/>
            <p:nvPr/>
          </p:nvSpPr>
          <p:spPr>
            <a:xfrm>
              <a:off x="4331804" y="2452903"/>
              <a:ext cx="360680" cy="273050"/>
            </a:xfrm>
            <a:custGeom>
              <a:rect b="b" l="l" r="r" t="t"/>
              <a:pathLst>
                <a:path extrusionOk="0" h="273050" w="360679">
                  <a:moveTo>
                    <a:pt x="360400" y="215887"/>
                  </a:moveTo>
                  <a:lnTo>
                    <a:pt x="360387" y="206286"/>
                  </a:lnTo>
                  <a:lnTo>
                    <a:pt x="360387" y="29375"/>
                  </a:lnTo>
                  <a:lnTo>
                    <a:pt x="358127" y="17957"/>
                  </a:lnTo>
                  <a:lnTo>
                    <a:pt x="351955" y="8623"/>
                  </a:lnTo>
                  <a:lnTo>
                    <a:pt x="342798" y="2324"/>
                  </a:lnTo>
                  <a:lnTo>
                    <a:pt x="331609" y="0"/>
                  </a:lnTo>
                  <a:lnTo>
                    <a:pt x="286385" y="0"/>
                  </a:lnTo>
                  <a:lnTo>
                    <a:pt x="282562" y="3898"/>
                  </a:lnTo>
                  <a:lnTo>
                    <a:pt x="282562" y="13474"/>
                  </a:lnTo>
                  <a:lnTo>
                    <a:pt x="286385" y="17373"/>
                  </a:lnTo>
                  <a:lnTo>
                    <a:pt x="338086" y="17373"/>
                  </a:lnTo>
                  <a:lnTo>
                    <a:pt x="343382" y="22771"/>
                  </a:lnTo>
                  <a:lnTo>
                    <a:pt x="343382" y="202399"/>
                  </a:lnTo>
                  <a:lnTo>
                    <a:pt x="343382" y="219760"/>
                  </a:lnTo>
                  <a:lnTo>
                    <a:pt x="343382" y="249986"/>
                  </a:lnTo>
                  <a:lnTo>
                    <a:pt x="338086" y="255384"/>
                  </a:lnTo>
                  <a:lnTo>
                    <a:pt x="22466" y="255384"/>
                  </a:lnTo>
                  <a:lnTo>
                    <a:pt x="17018" y="249986"/>
                  </a:lnTo>
                  <a:lnTo>
                    <a:pt x="17018" y="219760"/>
                  </a:lnTo>
                  <a:lnTo>
                    <a:pt x="343382" y="219760"/>
                  </a:lnTo>
                  <a:lnTo>
                    <a:pt x="343382" y="202399"/>
                  </a:lnTo>
                  <a:lnTo>
                    <a:pt x="17018" y="202399"/>
                  </a:lnTo>
                  <a:lnTo>
                    <a:pt x="17018" y="22771"/>
                  </a:lnTo>
                  <a:lnTo>
                    <a:pt x="22491" y="17373"/>
                  </a:lnTo>
                  <a:lnTo>
                    <a:pt x="74015" y="17373"/>
                  </a:lnTo>
                  <a:lnTo>
                    <a:pt x="77825" y="13474"/>
                  </a:lnTo>
                  <a:lnTo>
                    <a:pt x="77825" y="3898"/>
                  </a:lnTo>
                  <a:lnTo>
                    <a:pt x="74015" y="0"/>
                  </a:lnTo>
                  <a:lnTo>
                    <a:pt x="29197" y="0"/>
                  </a:lnTo>
                  <a:lnTo>
                    <a:pt x="17843" y="2311"/>
                  </a:lnTo>
                  <a:lnTo>
                    <a:pt x="8559" y="8610"/>
                  </a:lnTo>
                  <a:lnTo>
                    <a:pt x="2298" y="17945"/>
                  </a:lnTo>
                  <a:lnTo>
                    <a:pt x="0" y="29375"/>
                  </a:lnTo>
                  <a:lnTo>
                    <a:pt x="0" y="206286"/>
                  </a:lnTo>
                  <a:lnTo>
                    <a:pt x="0" y="215874"/>
                  </a:lnTo>
                  <a:lnTo>
                    <a:pt x="0" y="243370"/>
                  </a:lnTo>
                  <a:lnTo>
                    <a:pt x="2298" y="254800"/>
                  </a:lnTo>
                  <a:lnTo>
                    <a:pt x="8559" y="264134"/>
                  </a:lnTo>
                  <a:lnTo>
                    <a:pt x="17843" y="270433"/>
                  </a:lnTo>
                  <a:lnTo>
                    <a:pt x="29197" y="272745"/>
                  </a:lnTo>
                  <a:lnTo>
                    <a:pt x="331609" y="272745"/>
                  </a:lnTo>
                  <a:lnTo>
                    <a:pt x="342811" y="270433"/>
                  </a:lnTo>
                  <a:lnTo>
                    <a:pt x="351955" y="264134"/>
                  </a:lnTo>
                  <a:lnTo>
                    <a:pt x="358127" y="254800"/>
                  </a:lnTo>
                  <a:lnTo>
                    <a:pt x="360387" y="243370"/>
                  </a:lnTo>
                  <a:lnTo>
                    <a:pt x="360387" y="215912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3" name="Google Shape;723;p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445732" y="2681803"/>
              <a:ext cx="132560" cy="10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08840" y="2416878"/>
              <a:ext cx="206354" cy="211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6"/>
            <p:cNvSpPr/>
            <p:nvPr/>
          </p:nvSpPr>
          <p:spPr>
            <a:xfrm>
              <a:off x="7139838" y="2389580"/>
              <a:ext cx="391160" cy="398780"/>
            </a:xfrm>
            <a:custGeom>
              <a:rect b="b" l="l" r="r" t="t"/>
              <a:pathLst>
                <a:path extrusionOk="0" h="398780" w="391159">
                  <a:moveTo>
                    <a:pt x="390804" y="111785"/>
                  </a:moveTo>
                  <a:lnTo>
                    <a:pt x="386676" y="107569"/>
                  </a:lnTo>
                  <a:lnTo>
                    <a:pt x="338924" y="107569"/>
                  </a:lnTo>
                  <a:lnTo>
                    <a:pt x="338924" y="71704"/>
                  </a:lnTo>
                  <a:lnTo>
                    <a:pt x="338924" y="57124"/>
                  </a:lnTo>
                  <a:lnTo>
                    <a:pt x="334797" y="52895"/>
                  </a:lnTo>
                  <a:lnTo>
                    <a:pt x="320446" y="52895"/>
                  </a:lnTo>
                  <a:lnTo>
                    <a:pt x="320446" y="71704"/>
                  </a:lnTo>
                  <a:lnTo>
                    <a:pt x="320446" y="111785"/>
                  </a:lnTo>
                  <a:lnTo>
                    <a:pt x="320446" y="326669"/>
                  </a:lnTo>
                  <a:lnTo>
                    <a:pt x="70332" y="326669"/>
                  </a:lnTo>
                  <a:lnTo>
                    <a:pt x="70332" y="286639"/>
                  </a:lnTo>
                  <a:lnTo>
                    <a:pt x="70358" y="276237"/>
                  </a:lnTo>
                  <a:lnTo>
                    <a:pt x="70332" y="231940"/>
                  </a:lnTo>
                  <a:lnTo>
                    <a:pt x="70358" y="221576"/>
                  </a:lnTo>
                  <a:lnTo>
                    <a:pt x="70332" y="177292"/>
                  </a:lnTo>
                  <a:lnTo>
                    <a:pt x="70358" y="166878"/>
                  </a:lnTo>
                  <a:lnTo>
                    <a:pt x="70332" y="122174"/>
                  </a:lnTo>
                  <a:lnTo>
                    <a:pt x="70358" y="111760"/>
                  </a:lnTo>
                  <a:lnTo>
                    <a:pt x="70332" y="71704"/>
                  </a:lnTo>
                  <a:lnTo>
                    <a:pt x="110083" y="71704"/>
                  </a:lnTo>
                  <a:lnTo>
                    <a:pt x="115176" y="71704"/>
                  </a:lnTo>
                  <a:lnTo>
                    <a:pt x="320446" y="71704"/>
                  </a:lnTo>
                  <a:lnTo>
                    <a:pt x="320446" y="52895"/>
                  </a:lnTo>
                  <a:lnTo>
                    <a:pt x="285280" y="52895"/>
                  </a:lnTo>
                  <a:lnTo>
                    <a:pt x="285280" y="4203"/>
                  </a:lnTo>
                  <a:lnTo>
                    <a:pt x="281152" y="0"/>
                  </a:lnTo>
                  <a:lnTo>
                    <a:pt x="270941" y="0"/>
                  </a:lnTo>
                  <a:lnTo>
                    <a:pt x="266788" y="4203"/>
                  </a:lnTo>
                  <a:lnTo>
                    <a:pt x="266788" y="52895"/>
                  </a:lnTo>
                  <a:lnTo>
                    <a:pt x="231660" y="52895"/>
                  </a:lnTo>
                  <a:lnTo>
                    <a:pt x="231673" y="4203"/>
                  </a:lnTo>
                  <a:lnTo>
                    <a:pt x="227545" y="0"/>
                  </a:lnTo>
                  <a:lnTo>
                    <a:pt x="217322" y="0"/>
                  </a:lnTo>
                  <a:lnTo>
                    <a:pt x="213194" y="4203"/>
                  </a:lnTo>
                  <a:lnTo>
                    <a:pt x="213194" y="52895"/>
                  </a:lnTo>
                  <a:lnTo>
                    <a:pt x="178028" y="52895"/>
                  </a:lnTo>
                  <a:lnTo>
                    <a:pt x="178054" y="4203"/>
                  </a:lnTo>
                  <a:lnTo>
                    <a:pt x="173913" y="0"/>
                  </a:lnTo>
                  <a:lnTo>
                    <a:pt x="163703" y="0"/>
                  </a:lnTo>
                  <a:lnTo>
                    <a:pt x="159562" y="4203"/>
                  </a:lnTo>
                  <a:lnTo>
                    <a:pt x="159562" y="52895"/>
                  </a:lnTo>
                  <a:lnTo>
                    <a:pt x="124421" y="52895"/>
                  </a:lnTo>
                  <a:lnTo>
                    <a:pt x="124421" y="4203"/>
                  </a:lnTo>
                  <a:lnTo>
                    <a:pt x="120294" y="0"/>
                  </a:lnTo>
                  <a:lnTo>
                    <a:pt x="110083" y="0"/>
                  </a:lnTo>
                  <a:lnTo>
                    <a:pt x="105943" y="4203"/>
                  </a:lnTo>
                  <a:lnTo>
                    <a:pt x="105943" y="52895"/>
                  </a:lnTo>
                  <a:lnTo>
                    <a:pt x="55981" y="52895"/>
                  </a:lnTo>
                  <a:lnTo>
                    <a:pt x="51854" y="57124"/>
                  </a:lnTo>
                  <a:lnTo>
                    <a:pt x="51854" y="107530"/>
                  </a:lnTo>
                  <a:lnTo>
                    <a:pt x="4140" y="107530"/>
                  </a:lnTo>
                  <a:lnTo>
                    <a:pt x="0" y="111747"/>
                  </a:lnTo>
                  <a:lnTo>
                    <a:pt x="0" y="122148"/>
                  </a:lnTo>
                  <a:lnTo>
                    <a:pt x="4140" y="126377"/>
                  </a:lnTo>
                  <a:lnTo>
                    <a:pt x="51854" y="126377"/>
                  </a:lnTo>
                  <a:lnTo>
                    <a:pt x="51854" y="162661"/>
                  </a:lnTo>
                  <a:lnTo>
                    <a:pt x="4140" y="162661"/>
                  </a:lnTo>
                  <a:lnTo>
                    <a:pt x="0" y="166865"/>
                  </a:lnTo>
                  <a:lnTo>
                    <a:pt x="0" y="177266"/>
                  </a:lnTo>
                  <a:lnTo>
                    <a:pt x="4140" y="181483"/>
                  </a:lnTo>
                  <a:lnTo>
                    <a:pt x="51854" y="181483"/>
                  </a:lnTo>
                  <a:lnTo>
                    <a:pt x="51854" y="217347"/>
                  </a:lnTo>
                  <a:lnTo>
                    <a:pt x="4140" y="217347"/>
                  </a:lnTo>
                  <a:lnTo>
                    <a:pt x="0" y="221576"/>
                  </a:lnTo>
                  <a:lnTo>
                    <a:pt x="0" y="231940"/>
                  </a:lnTo>
                  <a:lnTo>
                    <a:pt x="4140" y="236156"/>
                  </a:lnTo>
                  <a:lnTo>
                    <a:pt x="51854" y="236156"/>
                  </a:lnTo>
                  <a:lnTo>
                    <a:pt x="51854" y="272021"/>
                  </a:lnTo>
                  <a:lnTo>
                    <a:pt x="4140" y="272021"/>
                  </a:lnTo>
                  <a:lnTo>
                    <a:pt x="0" y="276237"/>
                  </a:lnTo>
                  <a:lnTo>
                    <a:pt x="0" y="286600"/>
                  </a:lnTo>
                  <a:lnTo>
                    <a:pt x="4140" y="290817"/>
                  </a:lnTo>
                  <a:lnTo>
                    <a:pt x="51854" y="290817"/>
                  </a:lnTo>
                  <a:lnTo>
                    <a:pt x="51854" y="341274"/>
                  </a:lnTo>
                  <a:lnTo>
                    <a:pt x="55981" y="345490"/>
                  </a:lnTo>
                  <a:lnTo>
                    <a:pt x="105943" y="345490"/>
                  </a:lnTo>
                  <a:lnTo>
                    <a:pt x="105943" y="394144"/>
                  </a:lnTo>
                  <a:lnTo>
                    <a:pt x="110083" y="398360"/>
                  </a:lnTo>
                  <a:lnTo>
                    <a:pt x="115189" y="398360"/>
                  </a:lnTo>
                  <a:lnTo>
                    <a:pt x="120294" y="398360"/>
                  </a:lnTo>
                  <a:lnTo>
                    <a:pt x="124421" y="394144"/>
                  </a:lnTo>
                  <a:lnTo>
                    <a:pt x="124421" y="345490"/>
                  </a:lnTo>
                  <a:lnTo>
                    <a:pt x="159562" y="345490"/>
                  </a:lnTo>
                  <a:lnTo>
                    <a:pt x="159562" y="394144"/>
                  </a:lnTo>
                  <a:lnTo>
                    <a:pt x="163703" y="398360"/>
                  </a:lnTo>
                  <a:lnTo>
                    <a:pt x="168808" y="398360"/>
                  </a:lnTo>
                  <a:lnTo>
                    <a:pt x="173913" y="398360"/>
                  </a:lnTo>
                  <a:lnTo>
                    <a:pt x="178028" y="394144"/>
                  </a:lnTo>
                  <a:lnTo>
                    <a:pt x="178041" y="345490"/>
                  </a:lnTo>
                  <a:lnTo>
                    <a:pt x="213194" y="345490"/>
                  </a:lnTo>
                  <a:lnTo>
                    <a:pt x="213194" y="394144"/>
                  </a:lnTo>
                  <a:lnTo>
                    <a:pt x="217322" y="398360"/>
                  </a:lnTo>
                  <a:lnTo>
                    <a:pt x="222440" y="398360"/>
                  </a:lnTo>
                  <a:lnTo>
                    <a:pt x="227507" y="398360"/>
                  </a:lnTo>
                  <a:lnTo>
                    <a:pt x="231660" y="394144"/>
                  </a:lnTo>
                  <a:lnTo>
                    <a:pt x="231660" y="345490"/>
                  </a:lnTo>
                  <a:lnTo>
                    <a:pt x="266801" y="345490"/>
                  </a:lnTo>
                  <a:lnTo>
                    <a:pt x="266801" y="394144"/>
                  </a:lnTo>
                  <a:lnTo>
                    <a:pt x="270941" y="398360"/>
                  </a:lnTo>
                  <a:lnTo>
                    <a:pt x="276047" y="398360"/>
                  </a:lnTo>
                  <a:lnTo>
                    <a:pt x="281152" y="398360"/>
                  </a:lnTo>
                  <a:lnTo>
                    <a:pt x="285280" y="394144"/>
                  </a:lnTo>
                  <a:lnTo>
                    <a:pt x="285280" y="345490"/>
                  </a:lnTo>
                  <a:lnTo>
                    <a:pt x="334797" y="345490"/>
                  </a:lnTo>
                  <a:lnTo>
                    <a:pt x="338924" y="341274"/>
                  </a:lnTo>
                  <a:lnTo>
                    <a:pt x="338924" y="326669"/>
                  </a:lnTo>
                  <a:lnTo>
                    <a:pt x="338924" y="290817"/>
                  </a:lnTo>
                  <a:lnTo>
                    <a:pt x="381546" y="290817"/>
                  </a:lnTo>
                  <a:lnTo>
                    <a:pt x="386676" y="290817"/>
                  </a:lnTo>
                  <a:lnTo>
                    <a:pt x="390804" y="286600"/>
                  </a:lnTo>
                  <a:lnTo>
                    <a:pt x="390804" y="276237"/>
                  </a:lnTo>
                  <a:lnTo>
                    <a:pt x="386676" y="272021"/>
                  </a:lnTo>
                  <a:lnTo>
                    <a:pt x="338924" y="272021"/>
                  </a:lnTo>
                  <a:lnTo>
                    <a:pt x="338924" y="236156"/>
                  </a:lnTo>
                  <a:lnTo>
                    <a:pt x="381546" y="236156"/>
                  </a:lnTo>
                  <a:lnTo>
                    <a:pt x="386676" y="236156"/>
                  </a:lnTo>
                  <a:lnTo>
                    <a:pt x="390804" y="231940"/>
                  </a:lnTo>
                  <a:lnTo>
                    <a:pt x="390804" y="221576"/>
                  </a:lnTo>
                  <a:lnTo>
                    <a:pt x="386676" y="217347"/>
                  </a:lnTo>
                  <a:lnTo>
                    <a:pt x="338924" y="217347"/>
                  </a:lnTo>
                  <a:lnTo>
                    <a:pt x="338924" y="181483"/>
                  </a:lnTo>
                  <a:lnTo>
                    <a:pt x="381546" y="181483"/>
                  </a:lnTo>
                  <a:lnTo>
                    <a:pt x="386676" y="181483"/>
                  </a:lnTo>
                  <a:lnTo>
                    <a:pt x="390804" y="177266"/>
                  </a:lnTo>
                  <a:lnTo>
                    <a:pt x="390804" y="166903"/>
                  </a:lnTo>
                  <a:lnTo>
                    <a:pt x="386676" y="162687"/>
                  </a:lnTo>
                  <a:lnTo>
                    <a:pt x="338924" y="162687"/>
                  </a:lnTo>
                  <a:lnTo>
                    <a:pt x="338924" y="126377"/>
                  </a:lnTo>
                  <a:lnTo>
                    <a:pt x="381546" y="126377"/>
                  </a:lnTo>
                  <a:lnTo>
                    <a:pt x="386676" y="126377"/>
                  </a:lnTo>
                  <a:lnTo>
                    <a:pt x="390804" y="122148"/>
                  </a:lnTo>
                  <a:lnTo>
                    <a:pt x="390804" y="111785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26" name="Google Shape;726;p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247539" y="2499387"/>
              <a:ext cx="175417" cy="98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6"/>
            <p:cNvSpPr/>
            <p:nvPr/>
          </p:nvSpPr>
          <p:spPr>
            <a:xfrm>
              <a:off x="4316323" y="2623946"/>
              <a:ext cx="3168015" cy="3034030"/>
            </a:xfrm>
            <a:custGeom>
              <a:rect b="b" l="l" r="r" t="t"/>
              <a:pathLst>
                <a:path extrusionOk="0" h="3034029" w="3168015">
                  <a:moveTo>
                    <a:pt x="121488" y="2967113"/>
                  </a:moveTo>
                  <a:lnTo>
                    <a:pt x="118999" y="2954426"/>
                  </a:lnTo>
                  <a:lnTo>
                    <a:pt x="118249" y="2953283"/>
                  </a:lnTo>
                  <a:lnTo>
                    <a:pt x="112229" y="2944063"/>
                  </a:lnTo>
                  <a:lnTo>
                    <a:pt x="103085" y="2937675"/>
                  </a:lnTo>
                  <a:lnTo>
                    <a:pt x="103085" y="2974543"/>
                  </a:lnTo>
                  <a:lnTo>
                    <a:pt x="97155" y="2980550"/>
                  </a:lnTo>
                  <a:lnTo>
                    <a:pt x="82765" y="2980550"/>
                  </a:lnTo>
                  <a:lnTo>
                    <a:pt x="76746" y="2974390"/>
                  </a:lnTo>
                  <a:lnTo>
                    <a:pt x="76746" y="2959481"/>
                  </a:lnTo>
                  <a:lnTo>
                    <a:pt x="82664" y="2953283"/>
                  </a:lnTo>
                  <a:lnTo>
                    <a:pt x="97155" y="2953283"/>
                  </a:lnTo>
                  <a:lnTo>
                    <a:pt x="103060" y="2959481"/>
                  </a:lnTo>
                  <a:lnTo>
                    <a:pt x="103085" y="2974543"/>
                  </a:lnTo>
                  <a:lnTo>
                    <a:pt x="103085" y="2937675"/>
                  </a:lnTo>
                  <a:lnTo>
                    <a:pt x="102196" y="2937052"/>
                  </a:lnTo>
                  <a:lnTo>
                    <a:pt x="89916" y="2934487"/>
                  </a:lnTo>
                  <a:lnTo>
                    <a:pt x="77635" y="2937052"/>
                  </a:lnTo>
                  <a:lnTo>
                    <a:pt x="67589" y="2944063"/>
                  </a:lnTo>
                  <a:lnTo>
                    <a:pt x="60820" y="2954426"/>
                  </a:lnTo>
                  <a:lnTo>
                    <a:pt x="58343" y="2967113"/>
                  </a:lnTo>
                  <a:lnTo>
                    <a:pt x="60833" y="2979636"/>
                  </a:lnTo>
                  <a:lnTo>
                    <a:pt x="67602" y="2989872"/>
                  </a:lnTo>
                  <a:lnTo>
                    <a:pt x="77647" y="2996781"/>
                  </a:lnTo>
                  <a:lnTo>
                    <a:pt x="89916" y="2999308"/>
                  </a:lnTo>
                  <a:lnTo>
                    <a:pt x="102184" y="2996768"/>
                  </a:lnTo>
                  <a:lnTo>
                    <a:pt x="112229" y="2989872"/>
                  </a:lnTo>
                  <a:lnTo>
                    <a:pt x="118389" y="2980550"/>
                  </a:lnTo>
                  <a:lnTo>
                    <a:pt x="118999" y="2979636"/>
                  </a:lnTo>
                  <a:lnTo>
                    <a:pt x="121488" y="2967113"/>
                  </a:lnTo>
                  <a:close/>
                </a:path>
                <a:path extrusionOk="0" h="3034029" w="3168015">
                  <a:moveTo>
                    <a:pt x="121488" y="2852280"/>
                  </a:moveTo>
                  <a:lnTo>
                    <a:pt x="118999" y="2839580"/>
                  </a:lnTo>
                  <a:lnTo>
                    <a:pt x="118249" y="2838437"/>
                  </a:lnTo>
                  <a:lnTo>
                    <a:pt x="112229" y="2829204"/>
                  </a:lnTo>
                  <a:lnTo>
                    <a:pt x="103085" y="2822829"/>
                  </a:lnTo>
                  <a:lnTo>
                    <a:pt x="103085" y="2859544"/>
                  </a:lnTo>
                  <a:lnTo>
                    <a:pt x="97040" y="2865678"/>
                  </a:lnTo>
                  <a:lnTo>
                    <a:pt x="82765" y="2865678"/>
                  </a:lnTo>
                  <a:lnTo>
                    <a:pt x="76746" y="2859544"/>
                  </a:lnTo>
                  <a:lnTo>
                    <a:pt x="76746" y="2844635"/>
                  </a:lnTo>
                  <a:lnTo>
                    <a:pt x="82664" y="2838437"/>
                  </a:lnTo>
                  <a:lnTo>
                    <a:pt x="97155" y="2838437"/>
                  </a:lnTo>
                  <a:lnTo>
                    <a:pt x="103060" y="2844635"/>
                  </a:lnTo>
                  <a:lnTo>
                    <a:pt x="103085" y="2859544"/>
                  </a:lnTo>
                  <a:lnTo>
                    <a:pt x="103085" y="2822829"/>
                  </a:lnTo>
                  <a:lnTo>
                    <a:pt x="102196" y="2822206"/>
                  </a:lnTo>
                  <a:lnTo>
                    <a:pt x="89916" y="2819641"/>
                  </a:lnTo>
                  <a:lnTo>
                    <a:pt x="77635" y="2822206"/>
                  </a:lnTo>
                  <a:lnTo>
                    <a:pt x="67589" y="2829204"/>
                  </a:lnTo>
                  <a:lnTo>
                    <a:pt x="60820" y="2839580"/>
                  </a:lnTo>
                  <a:lnTo>
                    <a:pt x="58343" y="2852280"/>
                  </a:lnTo>
                  <a:lnTo>
                    <a:pt x="60820" y="2864789"/>
                  </a:lnTo>
                  <a:lnTo>
                    <a:pt x="67589" y="2875013"/>
                  </a:lnTo>
                  <a:lnTo>
                    <a:pt x="77635" y="2881922"/>
                  </a:lnTo>
                  <a:lnTo>
                    <a:pt x="89916" y="2884462"/>
                  </a:lnTo>
                  <a:lnTo>
                    <a:pt x="102184" y="2881922"/>
                  </a:lnTo>
                  <a:lnTo>
                    <a:pt x="112217" y="2875013"/>
                  </a:lnTo>
                  <a:lnTo>
                    <a:pt x="118402" y="2865678"/>
                  </a:lnTo>
                  <a:lnTo>
                    <a:pt x="118999" y="2864789"/>
                  </a:lnTo>
                  <a:lnTo>
                    <a:pt x="121488" y="2852280"/>
                  </a:lnTo>
                  <a:close/>
                </a:path>
                <a:path extrusionOk="0" h="3034029" w="3168015">
                  <a:moveTo>
                    <a:pt x="121488" y="2737421"/>
                  </a:moveTo>
                  <a:lnTo>
                    <a:pt x="118999" y="2724734"/>
                  </a:lnTo>
                  <a:lnTo>
                    <a:pt x="118237" y="2723565"/>
                  </a:lnTo>
                  <a:lnTo>
                    <a:pt x="112229" y="2714358"/>
                  </a:lnTo>
                  <a:lnTo>
                    <a:pt x="103085" y="2707970"/>
                  </a:lnTo>
                  <a:lnTo>
                    <a:pt x="103085" y="2744673"/>
                  </a:lnTo>
                  <a:lnTo>
                    <a:pt x="97040" y="2750820"/>
                  </a:lnTo>
                  <a:lnTo>
                    <a:pt x="82765" y="2750820"/>
                  </a:lnTo>
                  <a:lnTo>
                    <a:pt x="76746" y="2744673"/>
                  </a:lnTo>
                  <a:lnTo>
                    <a:pt x="76746" y="2729763"/>
                  </a:lnTo>
                  <a:lnTo>
                    <a:pt x="82664" y="2723565"/>
                  </a:lnTo>
                  <a:lnTo>
                    <a:pt x="97155" y="2723565"/>
                  </a:lnTo>
                  <a:lnTo>
                    <a:pt x="103047" y="2729763"/>
                  </a:lnTo>
                  <a:lnTo>
                    <a:pt x="103085" y="2744673"/>
                  </a:lnTo>
                  <a:lnTo>
                    <a:pt x="103085" y="2707970"/>
                  </a:lnTo>
                  <a:lnTo>
                    <a:pt x="102196" y="2707348"/>
                  </a:lnTo>
                  <a:lnTo>
                    <a:pt x="89916" y="2704782"/>
                  </a:lnTo>
                  <a:lnTo>
                    <a:pt x="77635" y="2707348"/>
                  </a:lnTo>
                  <a:lnTo>
                    <a:pt x="67589" y="2714358"/>
                  </a:lnTo>
                  <a:lnTo>
                    <a:pt x="60820" y="2724734"/>
                  </a:lnTo>
                  <a:lnTo>
                    <a:pt x="58343" y="2737421"/>
                  </a:lnTo>
                  <a:lnTo>
                    <a:pt x="60820" y="2749931"/>
                  </a:lnTo>
                  <a:lnTo>
                    <a:pt x="67589" y="2760167"/>
                  </a:lnTo>
                  <a:lnTo>
                    <a:pt x="77635" y="2767063"/>
                  </a:lnTo>
                  <a:lnTo>
                    <a:pt x="89916" y="2769603"/>
                  </a:lnTo>
                  <a:lnTo>
                    <a:pt x="102184" y="2767063"/>
                  </a:lnTo>
                  <a:lnTo>
                    <a:pt x="112217" y="2760167"/>
                  </a:lnTo>
                  <a:lnTo>
                    <a:pt x="118414" y="2750820"/>
                  </a:lnTo>
                  <a:lnTo>
                    <a:pt x="118999" y="2749931"/>
                  </a:lnTo>
                  <a:lnTo>
                    <a:pt x="121488" y="2737421"/>
                  </a:lnTo>
                  <a:close/>
                </a:path>
                <a:path extrusionOk="0" h="3034029" w="3168015">
                  <a:moveTo>
                    <a:pt x="331990" y="2961919"/>
                  </a:moveTo>
                  <a:lnTo>
                    <a:pt x="327863" y="2957715"/>
                  </a:lnTo>
                  <a:lnTo>
                    <a:pt x="162013" y="2957715"/>
                  </a:lnTo>
                  <a:lnTo>
                    <a:pt x="157886" y="2961919"/>
                  </a:lnTo>
                  <a:lnTo>
                    <a:pt x="157886" y="2972308"/>
                  </a:lnTo>
                  <a:lnTo>
                    <a:pt x="162013" y="2976511"/>
                  </a:lnTo>
                  <a:lnTo>
                    <a:pt x="322770" y="2976511"/>
                  </a:lnTo>
                  <a:lnTo>
                    <a:pt x="327863" y="2976511"/>
                  </a:lnTo>
                  <a:lnTo>
                    <a:pt x="331990" y="2972308"/>
                  </a:lnTo>
                  <a:lnTo>
                    <a:pt x="331990" y="2961919"/>
                  </a:lnTo>
                  <a:close/>
                </a:path>
                <a:path extrusionOk="0" h="3034029" w="3168015">
                  <a:moveTo>
                    <a:pt x="331990" y="2847098"/>
                  </a:moveTo>
                  <a:lnTo>
                    <a:pt x="327863" y="2842882"/>
                  </a:lnTo>
                  <a:lnTo>
                    <a:pt x="162013" y="2842882"/>
                  </a:lnTo>
                  <a:lnTo>
                    <a:pt x="157886" y="2847098"/>
                  </a:lnTo>
                  <a:lnTo>
                    <a:pt x="157886" y="2857474"/>
                  </a:lnTo>
                  <a:lnTo>
                    <a:pt x="162013" y="2861691"/>
                  </a:lnTo>
                  <a:lnTo>
                    <a:pt x="322770" y="2861691"/>
                  </a:lnTo>
                  <a:lnTo>
                    <a:pt x="327863" y="2861691"/>
                  </a:lnTo>
                  <a:lnTo>
                    <a:pt x="331990" y="2857474"/>
                  </a:lnTo>
                  <a:lnTo>
                    <a:pt x="331990" y="2847098"/>
                  </a:lnTo>
                  <a:close/>
                </a:path>
                <a:path extrusionOk="0" h="3034029" w="3168015">
                  <a:moveTo>
                    <a:pt x="331990" y="2732227"/>
                  </a:moveTo>
                  <a:lnTo>
                    <a:pt x="327863" y="2728010"/>
                  </a:lnTo>
                  <a:lnTo>
                    <a:pt x="162013" y="2728010"/>
                  </a:lnTo>
                  <a:lnTo>
                    <a:pt x="157886" y="2732227"/>
                  </a:lnTo>
                  <a:lnTo>
                    <a:pt x="157886" y="2742603"/>
                  </a:lnTo>
                  <a:lnTo>
                    <a:pt x="162013" y="2746819"/>
                  </a:lnTo>
                  <a:lnTo>
                    <a:pt x="322770" y="2746819"/>
                  </a:lnTo>
                  <a:lnTo>
                    <a:pt x="327863" y="2746819"/>
                  </a:lnTo>
                  <a:lnTo>
                    <a:pt x="331990" y="2742603"/>
                  </a:lnTo>
                  <a:lnTo>
                    <a:pt x="331990" y="2732227"/>
                  </a:lnTo>
                  <a:close/>
                </a:path>
                <a:path extrusionOk="0" h="3034029" w="3168015">
                  <a:moveTo>
                    <a:pt x="389890" y="2674569"/>
                  </a:moveTo>
                  <a:lnTo>
                    <a:pt x="385762" y="2670365"/>
                  </a:lnTo>
                  <a:lnTo>
                    <a:pt x="371436" y="2670365"/>
                  </a:lnTo>
                  <a:lnTo>
                    <a:pt x="371436" y="2689148"/>
                  </a:lnTo>
                  <a:lnTo>
                    <a:pt x="371436" y="2785224"/>
                  </a:lnTo>
                  <a:lnTo>
                    <a:pt x="371436" y="2804007"/>
                  </a:lnTo>
                  <a:lnTo>
                    <a:pt x="371436" y="2900095"/>
                  </a:lnTo>
                  <a:lnTo>
                    <a:pt x="371436" y="2918853"/>
                  </a:lnTo>
                  <a:lnTo>
                    <a:pt x="371436" y="3014929"/>
                  </a:lnTo>
                  <a:lnTo>
                    <a:pt x="18427" y="3014929"/>
                  </a:lnTo>
                  <a:lnTo>
                    <a:pt x="18427" y="2918853"/>
                  </a:lnTo>
                  <a:lnTo>
                    <a:pt x="371436" y="2918853"/>
                  </a:lnTo>
                  <a:lnTo>
                    <a:pt x="371436" y="2900095"/>
                  </a:lnTo>
                  <a:lnTo>
                    <a:pt x="18427" y="2900095"/>
                  </a:lnTo>
                  <a:lnTo>
                    <a:pt x="18427" y="2804007"/>
                  </a:lnTo>
                  <a:lnTo>
                    <a:pt x="371436" y="2804007"/>
                  </a:lnTo>
                  <a:lnTo>
                    <a:pt x="371436" y="2785224"/>
                  </a:lnTo>
                  <a:lnTo>
                    <a:pt x="18427" y="2785224"/>
                  </a:lnTo>
                  <a:lnTo>
                    <a:pt x="18427" y="2689148"/>
                  </a:lnTo>
                  <a:lnTo>
                    <a:pt x="371436" y="2689148"/>
                  </a:lnTo>
                  <a:lnTo>
                    <a:pt x="371436" y="2670365"/>
                  </a:lnTo>
                  <a:lnTo>
                    <a:pt x="4127" y="2670365"/>
                  </a:lnTo>
                  <a:lnTo>
                    <a:pt x="0" y="2674569"/>
                  </a:lnTo>
                  <a:lnTo>
                    <a:pt x="0" y="2789428"/>
                  </a:lnTo>
                  <a:lnTo>
                    <a:pt x="0" y="2799816"/>
                  </a:lnTo>
                  <a:lnTo>
                    <a:pt x="0" y="3029534"/>
                  </a:lnTo>
                  <a:lnTo>
                    <a:pt x="2044" y="3031617"/>
                  </a:lnTo>
                  <a:lnTo>
                    <a:pt x="4127" y="3033725"/>
                  </a:lnTo>
                  <a:lnTo>
                    <a:pt x="14300" y="3033725"/>
                  </a:lnTo>
                  <a:lnTo>
                    <a:pt x="375577" y="3033725"/>
                  </a:lnTo>
                  <a:lnTo>
                    <a:pt x="380657" y="3033725"/>
                  </a:lnTo>
                  <a:lnTo>
                    <a:pt x="385762" y="3033725"/>
                  </a:lnTo>
                  <a:lnTo>
                    <a:pt x="389890" y="3029534"/>
                  </a:lnTo>
                  <a:lnTo>
                    <a:pt x="389890" y="2789428"/>
                  </a:lnTo>
                  <a:lnTo>
                    <a:pt x="389890" y="2674569"/>
                  </a:lnTo>
                  <a:close/>
                </a:path>
                <a:path extrusionOk="0" h="3034029" w="3168015">
                  <a:moveTo>
                    <a:pt x="3048597" y="39624"/>
                  </a:moveTo>
                  <a:lnTo>
                    <a:pt x="3044469" y="35407"/>
                  </a:lnTo>
                  <a:lnTo>
                    <a:pt x="2993352" y="35407"/>
                  </a:lnTo>
                  <a:lnTo>
                    <a:pt x="2989211" y="39624"/>
                  </a:lnTo>
                  <a:lnTo>
                    <a:pt x="2989211" y="49999"/>
                  </a:lnTo>
                  <a:lnTo>
                    <a:pt x="2993352" y="54216"/>
                  </a:lnTo>
                  <a:lnTo>
                    <a:pt x="3039338" y="54216"/>
                  </a:lnTo>
                  <a:lnTo>
                    <a:pt x="3044469" y="54216"/>
                  </a:lnTo>
                  <a:lnTo>
                    <a:pt x="3048597" y="49999"/>
                  </a:lnTo>
                  <a:lnTo>
                    <a:pt x="3048597" y="39624"/>
                  </a:lnTo>
                  <a:close/>
                </a:path>
                <a:path extrusionOk="0" h="3034029" w="3168015">
                  <a:moveTo>
                    <a:pt x="3071876" y="4216"/>
                  </a:moveTo>
                  <a:lnTo>
                    <a:pt x="3067748" y="0"/>
                  </a:lnTo>
                  <a:lnTo>
                    <a:pt x="2970060" y="0"/>
                  </a:lnTo>
                  <a:lnTo>
                    <a:pt x="2965920" y="4216"/>
                  </a:lnTo>
                  <a:lnTo>
                    <a:pt x="2965920" y="14592"/>
                  </a:lnTo>
                  <a:lnTo>
                    <a:pt x="2970060" y="18808"/>
                  </a:lnTo>
                  <a:lnTo>
                    <a:pt x="3062643" y="18808"/>
                  </a:lnTo>
                  <a:lnTo>
                    <a:pt x="3067748" y="18808"/>
                  </a:lnTo>
                  <a:lnTo>
                    <a:pt x="3071876" y="14592"/>
                  </a:lnTo>
                  <a:lnTo>
                    <a:pt x="3071876" y="4216"/>
                  </a:lnTo>
                  <a:close/>
                </a:path>
                <a:path extrusionOk="0" h="3034029" w="3168015">
                  <a:moveTo>
                    <a:pt x="3167824" y="2712885"/>
                  </a:moveTo>
                  <a:lnTo>
                    <a:pt x="3147885" y="2685631"/>
                  </a:lnTo>
                  <a:lnTo>
                    <a:pt x="3132582" y="2675813"/>
                  </a:lnTo>
                  <a:lnTo>
                    <a:pt x="3113163" y="2663355"/>
                  </a:lnTo>
                  <a:lnTo>
                    <a:pt x="3071228" y="2655265"/>
                  </a:lnTo>
                  <a:lnTo>
                    <a:pt x="3053118" y="2656802"/>
                  </a:lnTo>
                  <a:lnTo>
                    <a:pt x="3035477" y="2661310"/>
                  </a:lnTo>
                  <a:lnTo>
                    <a:pt x="3018688" y="2668663"/>
                  </a:lnTo>
                  <a:lnTo>
                    <a:pt x="3003067" y="2678722"/>
                  </a:lnTo>
                  <a:lnTo>
                    <a:pt x="2994799" y="2676017"/>
                  </a:lnTo>
                  <a:lnTo>
                    <a:pt x="2986265" y="2674035"/>
                  </a:lnTo>
                  <a:lnTo>
                    <a:pt x="2977629" y="2672816"/>
                  </a:lnTo>
                  <a:lnTo>
                    <a:pt x="2969044" y="2672410"/>
                  </a:lnTo>
                  <a:lnTo>
                    <a:pt x="2935363" y="2678658"/>
                  </a:lnTo>
                  <a:lnTo>
                    <a:pt x="2906712" y="2695905"/>
                  </a:lnTo>
                  <a:lnTo>
                    <a:pt x="2885516" y="2721889"/>
                  </a:lnTo>
                  <a:lnTo>
                    <a:pt x="2874149" y="2754338"/>
                  </a:lnTo>
                  <a:lnTo>
                    <a:pt x="2846374" y="2764853"/>
                  </a:lnTo>
                  <a:lnTo>
                    <a:pt x="2824391" y="2783802"/>
                  </a:lnTo>
                  <a:lnTo>
                    <a:pt x="2809925" y="2809252"/>
                  </a:lnTo>
                  <a:lnTo>
                    <a:pt x="2804718" y="2839288"/>
                  </a:lnTo>
                  <a:lnTo>
                    <a:pt x="2811424" y="2872790"/>
                  </a:lnTo>
                  <a:lnTo>
                    <a:pt x="2829725" y="2900172"/>
                  </a:lnTo>
                  <a:lnTo>
                    <a:pt x="2856839" y="2918650"/>
                  </a:lnTo>
                  <a:lnTo>
                    <a:pt x="2890012" y="2925445"/>
                  </a:lnTo>
                  <a:lnTo>
                    <a:pt x="2926359" y="2925445"/>
                  </a:lnTo>
                  <a:lnTo>
                    <a:pt x="2949740" y="2904858"/>
                  </a:lnTo>
                  <a:lnTo>
                    <a:pt x="2890012" y="2904858"/>
                  </a:lnTo>
                  <a:lnTo>
                    <a:pt x="2864713" y="2899702"/>
                  </a:lnTo>
                  <a:lnTo>
                    <a:pt x="2844038" y="2885630"/>
                  </a:lnTo>
                  <a:lnTo>
                    <a:pt x="2830080" y="2864789"/>
                  </a:lnTo>
                  <a:lnTo>
                    <a:pt x="2824962" y="2839288"/>
                  </a:lnTo>
                  <a:lnTo>
                    <a:pt x="2829458" y="2814955"/>
                  </a:lnTo>
                  <a:lnTo>
                    <a:pt x="2841904" y="2794724"/>
                  </a:lnTo>
                  <a:lnTo>
                    <a:pt x="2860662" y="2780360"/>
                  </a:lnTo>
                  <a:lnTo>
                    <a:pt x="2884157" y="2773667"/>
                  </a:lnTo>
                  <a:lnTo>
                    <a:pt x="2889085" y="2773210"/>
                  </a:lnTo>
                  <a:lnTo>
                    <a:pt x="2892983" y="2769209"/>
                  </a:lnTo>
                  <a:lnTo>
                    <a:pt x="2917520" y="2713596"/>
                  </a:lnTo>
                  <a:lnTo>
                    <a:pt x="2969044" y="2692946"/>
                  </a:lnTo>
                  <a:lnTo>
                    <a:pt x="2977083" y="2693403"/>
                  </a:lnTo>
                  <a:lnTo>
                    <a:pt x="2985147" y="2694749"/>
                  </a:lnTo>
                  <a:lnTo>
                    <a:pt x="2993021" y="2696921"/>
                  </a:lnTo>
                  <a:lnTo>
                    <a:pt x="3000527" y="2699880"/>
                  </a:lnTo>
                  <a:lnTo>
                    <a:pt x="3004058" y="2701506"/>
                  </a:lnTo>
                  <a:lnTo>
                    <a:pt x="3008223" y="2700921"/>
                  </a:lnTo>
                  <a:lnTo>
                    <a:pt x="3050032" y="2678722"/>
                  </a:lnTo>
                  <a:lnTo>
                    <a:pt x="3071228" y="2675813"/>
                  </a:lnTo>
                  <a:lnTo>
                    <a:pt x="3106826" y="2682964"/>
                  </a:lnTo>
                  <a:lnTo>
                    <a:pt x="3135960" y="2702547"/>
                  </a:lnTo>
                  <a:lnTo>
                    <a:pt x="3152279" y="2726575"/>
                  </a:lnTo>
                  <a:lnTo>
                    <a:pt x="3167824" y="2712885"/>
                  </a:lnTo>
                  <a:close/>
                </a:path>
              </a:pathLst>
            </a:custGeom>
            <a:solidFill>
              <a:srgbClr val="0057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551687" y="4823460"/>
              <a:ext cx="3217545" cy="932815"/>
            </a:xfrm>
            <a:custGeom>
              <a:rect b="b" l="l" r="r" t="t"/>
              <a:pathLst>
                <a:path extrusionOk="0" h="932814" w="3217545">
                  <a:moveTo>
                    <a:pt x="3217164" y="0"/>
                  </a:moveTo>
                  <a:lnTo>
                    <a:pt x="0" y="0"/>
                  </a:lnTo>
                  <a:lnTo>
                    <a:pt x="0" y="932687"/>
                  </a:lnTo>
                  <a:lnTo>
                    <a:pt x="3217164" y="932687"/>
                  </a:lnTo>
                  <a:lnTo>
                    <a:pt x="3217164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9" name="Google Shape;729;p6"/>
          <p:cNvSpPr txBox="1"/>
          <p:nvPr/>
        </p:nvSpPr>
        <p:spPr>
          <a:xfrm>
            <a:off x="551687" y="1543811"/>
            <a:ext cx="1170940" cy="58991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9225" marR="0" rtl="0" algn="l">
              <a:lnSpc>
                <a:spcPct val="105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Iaas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6"/>
          <p:cNvSpPr txBox="1"/>
          <p:nvPr/>
        </p:nvSpPr>
        <p:spPr>
          <a:xfrm>
            <a:off x="8389619" y="1720595"/>
            <a:ext cx="1207135" cy="59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710" marR="0" rtl="0" algn="l">
              <a:lnSpc>
                <a:spcPct val="111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PaaS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6"/>
          <p:cNvSpPr txBox="1"/>
          <p:nvPr/>
        </p:nvSpPr>
        <p:spPr>
          <a:xfrm>
            <a:off x="8389619" y="4285488"/>
            <a:ext cx="2094230" cy="591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3660" marR="0" rtl="0" algn="l">
              <a:lnSpc>
                <a:spcPct val="10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Licensing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"/>
          <p:cNvSpPr txBox="1"/>
          <p:nvPr/>
        </p:nvSpPr>
        <p:spPr>
          <a:xfrm>
            <a:off x="551687" y="4233671"/>
            <a:ext cx="1988820" cy="589915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290" marR="0" rtl="0" algn="l">
              <a:lnSpc>
                <a:spcPct val="106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"/>
          <p:cNvSpPr txBox="1"/>
          <p:nvPr/>
        </p:nvSpPr>
        <p:spPr>
          <a:xfrm>
            <a:off x="551687" y="4823459"/>
            <a:ext cx="3217545" cy="93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90500" marR="448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rPr>
              <a:t>VSTS | Terra Form | GitHub | Jenkins |  Puppet | Delivery Continuous |  Infrastructure as a Code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5159" y="469391"/>
            <a:ext cx="771144" cy="4282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33"/>
          <p:cNvGrpSpPr/>
          <p:nvPr/>
        </p:nvGrpSpPr>
        <p:grpSpPr>
          <a:xfrm>
            <a:off x="0" y="1970263"/>
            <a:ext cx="11587454" cy="4887737"/>
            <a:chOff x="-231648" y="1515821"/>
            <a:chExt cx="11587454" cy="4887737"/>
          </a:xfrm>
        </p:grpSpPr>
        <p:pic>
          <p:nvPicPr>
            <p:cNvPr id="122" name="Google Shape;12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08730" y="1515821"/>
              <a:ext cx="7847076" cy="468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231648" y="1887949"/>
              <a:ext cx="2534411" cy="45156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3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Indústrias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 txBox="1"/>
          <p:nvPr/>
        </p:nvSpPr>
        <p:spPr>
          <a:xfrm>
            <a:off x="612000" y="1128863"/>
            <a:ext cx="98277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Atuamos com os principais players do mercado</a:t>
            </a:r>
            <a:endParaRPr b="1" i="0" sz="4000" u="none" cap="none" strike="noStrike">
              <a:solidFill>
                <a:srgbClr val="005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447087" y="4609485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2330927" y="4082805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4214441" y="3556125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6098282" y="3029805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Implantação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7982122" y="2503125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Monitoramento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8"/>
          <p:cNvGrpSpPr/>
          <p:nvPr/>
        </p:nvGrpSpPr>
        <p:grpSpPr>
          <a:xfrm>
            <a:off x="447082" y="5324501"/>
            <a:ext cx="1842182" cy="1752909"/>
            <a:chOff x="1000080" y="2420640"/>
            <a:chExt cx="2029505" cy="1752909"/>
          </a:xfrm>
        </p:grpSpPr>
        <p:sp>
          <p:nvSpPr>
            <p:cNvPr id="138" name="Google Shape;138;p8"/>
            <p:cNvSpPr/>
            <p:nvPr/>
          </p:nvSpPr>
          <p:spPr>
            <a:xfrm>
              <a:off x="1000080" y="2420640"/>
              <a:ext cx="192528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1000085" y="2420649"/>
              <a:ext cx="2029500" cy="17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Problemas são sempre bem vindos.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0" name="Google Shape;140;p8"/>
          <p:cNvGrpSpPr/>
          <p:nvPr/>
        </p:nvGrpSpPr>
        <p:grpSpPr>
          <a:xfrm>
            <a:off x="2412945" y="4805011"/>
            <a:ext cx="1758360" cy="2583869"/>
            <a:chOff x="3107160" y="1742940"/>
            <a:chExt cx="1937160" cy="2583869"/>
          </a:xfrm>
        </p:grpSpPr>
        <p:sp>
          <p:nvSpPr>
            <p:cNvPr id="141" name="Google Shape;141;p8"/>
            <p:cNvSpPr/>
            <p:nvPr/>
          </p:nvSpPr>
          <p:spPr>
            <a:xfrm>
              <a:off x="3119040" y="1888920"/>
              <a:ext cx="192528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107160" y="1742940"/>
              <a:ext cx="1925280" cy="2583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Definição clara do objetivo:alta disponibilidade, custos, escalabilidade, segurança ou outros.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4294990" y="4278737"/>
            <a:ext cx="1721925" cy="2583869"/>
            <a:chOff x="5143500" y="3894991"/>
            <a:chExt cx="1897020" cy="2583869"/>
          </a:xfrm>
        </p:grpSpPr>
        <p:sp>
          <p:nvSpPr>
            <p:cNvPr id="144" name="Google Shape;144;p8"/>
            <p:cNvSpPr/>
            <p:nvPr/>
          </p:nvSpPr>
          <p:spPr>
            <a:xfrm>
              <a:off x="5144040" y="3948840"/>
              <a:ext cx="189648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5143500" y="3894991"/>
              <a:ext cx="1896480" cy="2583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Calibri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Selecionamos o serviço AWS que oferece o melhor custo benefício para o seu negócio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6179648" y="3755483"/>
            <a:ext cx="1721895" cy="2583869"/>
            <a:chOff x="7219800" y="3239481"/>
            <a:chExt cx="1896987" cy="2583869"/>
          </a:xfrm>
        </p:grpSpPr>
        <p:sp>
          <p:nvSpPr>
            <p:cNvPr id="147" name="Google Shape;147;p8"/>
            <p:cNvSpPr/>
            <p:nvPr/>
          </p:nvSpPr>
          <p:spPr>
            <a:xfrm>
              <a:off x="7219800" y="3421080"/>
              <a:ext cx="189648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220307" y="3239481"/>
              <a:ext cx="1896480" cy="2583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Calibri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Lideramos a implantação da solução no seu ambiente.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49" name="Google Shape;149;p8"/>
          <p:cNvGrpSpPr/>
          <p:nvPr/>
        </p:nvGrpSpPr>
        <p:grpSpPr>
          <a:xfrm>
            <a:off x="8062345" y="3216740"/>
            <a:ext cx="1723232" cy="2583869"/>
            <a:chOff x="9293940" y="2723040"/>
            <a:chExt cx="1898460" cy="2583869"/>
          </a:xfrm>
        </p:grpSpPr>
        <p:sp>
          <p:nvSpPr>
            <p:cNvPr id="150" name="Google Shape;150;p8"/>
            <p:cNvSpPr/>
            <p:nvPr/>
          </p:nvSpPr>
          <p:spPr>
            <a:xfrm>
              <a:off x="9295920" y="2883960"/>
              <a:ext cx="1896480" cy="272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9293940" y="2723040"/>
              <a:ext cx="1896480" cy="2583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Calibri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Monitoramos a nova solução para garantir que seu negócio será suportado pelas tecnologias AWS.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2" name="Google Shape;152;p8"/>
          <p:cNvSpPr/>
          <p:nvPr/>
        </p:nvSpPr>
        <p:spPr>
          <a:xfrm>
            <a:off x="1169002" y="4230214"/>
            <a:ext cx="299700" cy="243530"/>
          </a:xfrm>
          <a:custGeom>
            <a:rect b="b" l="l" r="r" t="t"/>
            <a:pathLst>
              <a:path extrusionOk="0" h="2375905" w="3240001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3147378" y="3627510"/>
            <a:ext cx="299700" cy="310875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6874887" y="2503119"/>
            <a:ext cx="332100" cy="364500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8724679" y="2080575"/>
            <a:ext cx="318682" cy="269270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 flipH="1">
            <a:off x="4971125" y="3033511"/>
            <a:ext cx="361975" cy="325150"/>
          </a:xfrm>
          <a:custGeom>
            <a:rect b="b" l="l" r="r" t="t"/>
            <a:pathLst>
              <a:path extrusionOk="0" h="2654282" w="3217557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9867097" y="1959950"/>
            <a:ext cx="1882500" cy="525000"/>
          </a:xfrm>
          <a:prstGeom prst="rect">
            <a:avLst/>
          </a:prstGeom>
          <a:solidFill>
            <a:srgbClr val="035BFA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Otimização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8"/>
          <p:cNvGrpSpPr/>
          <p:nvPr/>
        </p:nvGrpSpPr>
        <p:grpSpPr>
          <a:xfrm>
            <a:off x="9947320" y="2673565"/>
            <a:ext cx="1723341" cy="2583900"/>
            <a:chOff x="9293940" y="2723040"/>
            <a:chExt cx="1898580" cy="2583900"/>
          </a:xfrm>
        </p:grpSpPr>
        <p:sp>
          <p:nvSpPr>
            <p:cNvPr id="160" name="Google Shape;160;p8"/>
            <p:cNvSpPr/>
            <p:nvPr/>
          </p:nvSpPr>
          <p:spPr>
            <a:xfrm>
              <a:off x="9295920" y="2883960"/>
              <a:ext cx="1896600" cy="27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9293940" y="2723040"/>
              <a:ext cx="1896600" cy="25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200"/>
                <a:buFont typeface="Calibri"/>
                <a:buNone/>
              </a:pPr>
              <a:r>
                <a:rPr b="0" i="0" lang="pt-BR" sz="1800" u="none" cap="none" strike="noStrike">
                  <a:solidFill>
                    <a:srgbClr val="40404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Propomos e implementamos pontos de melhoria com a solução rodando em produção.</a:t>
              </a:r>
              <a:endPara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2" name="Google Shape;162;p8"/>
          <p:cNvSpPr/>
          <p:nvPr/>
        </p:nvSpPr>
        <p:spPr>
          <a:xfrm>
            <a:off x="10609654" y="1537400"/>
            <a:ext cx="318682" cy="269270"/>
          </a:xfrm>
          <a:custGeom>
            <a:rect b="b" l="l" r="r" t="t"/>
            <a:pathLst>
              <a:path extrusionOk="0" h="2447912" w="3186824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rgbClr val="035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"/>
          <p:cNvGrpSpPr/>
          <p:nvPr/>
        </p:nvGrpSpPr>
        <p:grpSpPr>
          <a:xfrm>
            <a:off x="0" y="0"/>
            <a:ext cx="12191999" cy="6857997"/>
            <a:chOff x="0" y="0"/>
            <a:chExt cx="12191999" cy="6857997"/>
          </a:xfrm>
        </p:grpSpPr>
        <p:pic>
          <p:nvPicPr>
            <p:cNvPr id="169" name="Google Shape;169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1999" cy="6857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"/>
            <p:cNvSpPr/>
            <p:nvPr/>
          </p:nvSpPr>
          <p:spPr>
            <a:xfrm>
              <a:off x="6825995" y="4078223"/>
              <a:ext cx="5244465" cy="585470"/>
            </a:xfrm>
            <a:custGeom>
              <a:rect b="b" l="l" r="r" t="t"/>
              <a:pathLst>
                <a:path extrusionOk="0" h="585470" w="5244465">
                  <a:moveTo>
                    <a:pt x="5244084" y="0"/>
                  </a:moveTo>
                  <a:lnTo>
                    <a:pt x="0" y="0"/>
                  </a:lnTo>
                  <a:lnTo>
                    <a:pt x="0" y="585215"/>
                  </a:lnTo>
                  <a:lnTo>
                    <a:pt x="5244084" y="585215"/>
                  </a:lnTo>
                  <a:lnTo>
                    <a:pt x="5244084" y="0"/>
                  </a:lnTo>
                  <a:close/>
                </a:path>
              </a:pathLst>
            </a:custGeom>
            <a:solidFill>
              <a:srgbClr val="011C4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"/>
          <p:cNvSpPr txBox="1"/>
          <p:nvPr/>
        </p:nvSpPr>
        <p:spPr>
          <a:xfrm>
            <a:off x="6960424" y="4078223"/>
            <a:ext cx="5170805" cy="5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Upper Trends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006" y="2645907"/>
            <a:ext cx="2976988" cy="2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8197379" y="1676840"/>
            <a:ext cx="2509200" cy="500400"/>
          </a:xfrm>
          <a:custGeom>
            <a:rect b="b" l="l" r="r" t="t"/>
            <a:pathLst>
              <a:path extrusionOk="0" h="589914" w="1207134">
                <a:moveTo>
                  <a:pt x="1207007" y="0"/>
                </a:moveTo>
                <a:lnTo>
                  <a:pt x="0" y="0"/>
                </a:lnTo>
                <a:lnTo>
                  <a:pt x="0" y="589788"/>
                </a:lnTo>
                <a:lnTo>
                  <a:pt x="1207007" y="589788"/>
                </a:lnTo>
                <a:lnTo>
                  <a:pt x="1207007" y="0"/>
                </a:lnTo>
                <a:close/>
              </a:path>
            </a:pathLst>
          </a:cu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676400" y="1626968"/>
            <a:ext cx="2510700" cy="498726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149225" marR="0" rtl="0" algn="l">
              <a:lnSpc>
                <a:spcPct val="15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Colaboradores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8261183" y="1717299"/>
            <a:ext cx="2248356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27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Escritórios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79253" y="3082098"/>
            <a:ext cx="2509200" cy="4311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Tecnologias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3020963" y="1411774"/>
            <a:ext cx="5586997" cy="5585474"/>
            <a:chOff x="3301523" y="1460483"/>
            <a:chExt cx="5586997" cy="5585474"/>
          </a:xfrm>
        </p:grpSpPr>
        <p:sp>
          <p:nvSpPr>
            <p:cNvPr id="182" name="Google Shape;182;p7"/>
            <p:cNvSpPr/>
            <p:nvPr/>
          </p:nvSpPr>
          <p:spPr>
            <a:xfrm rot="8260800">
              <a:off x="4120560" y="2277000"/>
              <a:ext cx="3952440" cy="3952440"/>
            </a:xfrm>
            <a:prstGeom prst="blockArc">
              <a:avLst>
                <a:gd fmla="val 13411126" name="adj1"/>
                <a:gd fmla="val 15919102" name="adj2"/>
                <a:gd fmla="val 6907" name="adj3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 rot="-2568000">
              <a:off x="4118040" y="2277000"/>
              <a:ext cx="3952440" cy="3952440"/>
            </a:xfrm>
            <a:prstGeom prst="blockArc">
              <a:avLst>
                <a:gd fmla="val 10899473" name="adj1"/>
                <a:gd fmla="val 13310838" name="adj2"/>
                <a:gd fmla="val 7042" name="adj3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4119120" y="2275560"/>
              <a:ext cx="3953880" cy="3953880"/>
              <a:chOff x="4119120" y="2275560"/>
              <a:chExt cx="3953880" cy="39538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4119120" y="2277000"/>
                <a:ext cx="3952440" cy="3952440"/>
              </a:xfrm>
              <a:prstGeom prst="blockArc">
                <a:avLst>
                  <a:gd fmla="val 10849205" name="adj1"/>
                  <a:gd fmla="val 13299261" name="adj2"/>
                  <a:gd fmla="val 7053" name="adj3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 rot="5400000">
                <a:off x="4120560" y="2275560"/>
                <a:ext cx="3952440" cy="3952440"/>
              </a:xfrm>
              <a:prstGeom prst="blockArc">
                <a:avLst>
                  <a:gd fmla="val 13650321" name="adj1"/>
                  <a:gd fmla="val 16152490" name="adj2"/>
                  <a:gd fmla="val 7179" name="adj3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7"/>
            <p:cNvSpPr/>
            <p:nvPr/>
          </p:nvSpPr>
          <p:spPr>
            <a:xfrm rot="2854200">
              <a:off x="4118760" y="2276280"/>
              <a:ext cx="3952440" cy="3952440"/>
            </a:xfrm>
            <a:prstGeom prst="blockArc">
              <a:avLst>
                <a:gd fmla="val 10553048" name="adj1"/>
                <a:gd fmla="val 13271468" name="adj2"/>
                <a:gd fmla="val 7031" name="adj3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 rot="2854200">
              <a:off x="4119120" y="2276280"/>
              <a:ext cx="3952440" cy="3952440"/>
            </a:xfrm>
            <a:prstGeom prst="blockArc">
              <a:avLst>
                <a:gd fmla="val 13411126" name="adj1"/>
                <a:gd fmla="val 16068669" name="adj2"/>
                <a:gd fmla="val 7199" name="adj3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7"/>
          <p:cNvSpPr/>
          <p:nvPr/>
        </p:nvSpPr>
        <p:spPr>
          <a:xfrm>
            <a:off x="7942179" y="2206477"/>
            <a:ext cx="2847034" cy="64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Sede da empresa em São Paulo, com escritório administrativo em Belo Horizonte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8547789" y="3706781"/>
            <a:ext cx="2593485" cy="460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Sistemas operacionais Windows Server e Linux Ubuntu e Red Hat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8007985" y="5652696"/>
            <a:ext cx="2549931" cy="460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Recebeu um aporte para escalar seu negócio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384800" y="2140986"/>
            <a:ext cx="2889294" cy="460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9 colaboradores e 50 fornecedores (terceirizados)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204985" y="3568216"/>
            <a:ext cx="3069913" cy="1014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Possui toda a nossa infraestrutura em multi-cloud. </a:t>
            </a:r>
            <a:b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- 16 servidores de produção </a:t>
            </a:r>
            <a:b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- 8 servidores de desenvolvimento </a:t>
            </a:r>
            <a:b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- 4 servidores de homologação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899760" y="5719080"/>
            <a:ext cx="2800800" cy="460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14 aplicações rodando para suportar o negócio da empresa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6986880" y="1893960"/>
            <a:ext cx="943560" cy="349200"/>
          </a:xfrm>
          <a:custGeom>
            <a:rect b="b" l="l" r="r" t="t"/>
            <a:pathLst>
              <a:path extrusionOk="0" h="350520" w="94488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96" name="Google Shape;196;p7"/>
          <p:cNvSpPr/>
          <p:nvPr/>
        </p:nvSpPr>
        <p:spPr>
          <a:xfrm flipH="1">
            <a:off x="4281480" y="1893960"/>
            <a:ext cx="943560" cy="349200"/>
          </a:xfrm>
          <a:custGeom>
            <a:rect b="b" l="l" r="r" t="t"/>
            <a:pathLst>
              <a:path extrusionOk="0" h="350520" w="94488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197" name="Google Shape;197;p7"/>
          <p:cNvSpPr/>
          <p:nvPr/>
        </p:nvSpPr>
        <p:spPr>
          <a:xfrm flipH="1">
            <a:off x="3087017" y="4955720"/>
            <a:ext cx="683971" cy="190310"/>
          </a:xfrm>
          <a:custGeom>
            <a:rect b="b" l="l" r="r" t="t"/>
            <a:pathLst>
              <a:path extrusionOk="0" h="137160" w="6705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sp>
      <p:cxnSp>
        <p:nvCxnSpPr>
          <p:cNvPr id="198" name="Google Shape;198;p7"/>
          <p:cNvCxnSpPr/>
          <p:nvPr/>
        </p:nvCxnSpPr>
        <p:spPr>
          <a:xfrm flipH="1">
            <a:off x="3309908" y="3361453"/>
            <a:ext cx="592920" cy="576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9" name="Google Shape;199;p7"/>
          <p:cNvSpPr/>
          <p:nvPr/>
        </p:nvSpPr>
        <p:spPr>
          <a:xfrm>
            <a:off x="7791000" y="4893150"/>
            <a:ext cx="683280" cy="190440"/>
          </a:xfrm>
          <a:custGeom>
            <a:rect b="b" l="l" r="r" t="t"/>
            <a:pathLst>
              <a:path extrusionOk="0" h="137160" w="6705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sp>
      <p:sp>
        <p:nvSpPr>
          <p:cNvPr id="200" name="Google Shape;200;p7"/>
          <p:cNvSpPr txBox="1"/>
          <p:nvPr/>
        </p:nvSpPr>
        <p:spPr>
          <a:xfrm>
            <a:off x="1112375" y="5212425"/>
            <a:ext cx="2509200" cy="4311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8402732" y="3159218"/>
            <a:ext cx="2509200" cy="5004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048716" y="5123096"/>
            <a:ext cx="2509200" cy="430887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12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Investidores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7"/>
          <p:cNvCxnSpPr/>
          <p:nvPr/>
        </p:nvCxnSpPr>
        <p:spPr>
          <a:xfrm>
            <a:off x="7679423" y="3411913"/>
            <a:ext cx="581760" cy="576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4" name="Google Shape;204;p7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8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116" y="2185941"/>
            <a:ext cx="10121669" cy="4158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4801" y="2381751"/>
            <a:ext cx="757850" cy="74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Search SVG, PNG Icon, Symbol. Download Image." id="212" name="Google Shape;21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325" y="1732125"/>
            <a:ext cx="2349007" cy="2349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612000" y="513263"/>
            <a:ext cx="3244200" cy="615600"/>
          </a:xfrm>
          <a:prstGeom prst="rect">
            <a:avLst/>
          </a:prstGeom>
          <a:solidFill>
            <a:srgbClr val="0057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6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t-BR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ARQUITETURA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612000" y="1128863"/>
            <a:ext cx="3101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40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ATUAL</a:t>
            </a:r>
            <a:endParaRPr b="1" i="0" sz="4000" u="none" cap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845146" y="648945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/>
              <a:t>9 </a:t>
            </a:r>
            <a:r>
              <a:rPr b="0" i="0" lang="pt-BR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 2</a:t>
            </a:r>
            <a:r>
              <a:rPr lang="pt-BR"/>
              <a:t>6</a:t>
            </a:r>
            <a:endParaRPr b="0" i="0" sz="1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7368" y="8391"/>
            <a:ext cx="1992579" cy="1478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2023-06-14T17:16:28Z</dcterms:created>
  <dc:creator>Felipe Pupo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2021-12-16T00:00:00Z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2023-06-14T00:00:00Z</vt:filetime>
  </property>
</Properties>
</file>